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3"/>
  </p:notesMasterIdLst>
  <p:sldIdLst>
    <p:sldId id="256" r:id="rId2"/>
  </p:sldIdLst>
  <p:sldSz cx="43891200" cy="32918400"/>
  <p:notesSz cx="6858000" cy="9144000"/>
  <p:embeddedFontLst>
    <p:embeddedFont>
      <p:font typeface="Amaranth" panose="020B0604020202020204" charset="0"/>
      <p:regular r:id="rId4"/>
      <p:bold r:id="rId5"/>
      <p:italic r:id="rId6"/>
      <p:boldItalic r:id="rId7"/>
    </p:embeddedFont>
    <p:embeddedFont>
      <p:font typeface="Titillium Web" panose="00000500000000000000" pitchFamily="2" charset="0"/>
      <p:regular r:id="rId8"/>
      <p:bold r:id="rId9"/>
      <p:italic r:id="rId10"/>
      <p:boldItalic r:id="rId11"/>
    </p:embeddedFont>
  </p:embeddedFontLst>
  <p:custDataLst>
    <p:tags r:id="rId12"/>
  </p:custDataLst>
  <p:defaultTextStyle>
    <a:defPPr>
      <a:defRPr lang="en-US"/>
    </a:defPPr>
    <a:lvl1pPr algn="l" rtl="0" fontAlgn="base">
      <a:spcBef>
        <a:spcPct val="0"/>
      </a:spcBef>
      <a:spcAft>
        <a:spcPct val="0"/>
      </a:spcAft>
      <a:defRPr sz="3800" kern="1200">
        <a:solidFill>
          <a:schemeClr val="tx1"/>
        </a:solidFill>
        <a:latin typeface="Arial"/>
        <a:ea typeface="+mn-ea"/>
        <a:cs typeface="+mn-cs"/>
      </a:defRPr>
    </a:lvl1pPr>
    <a:lvl2pPr marL="457200" algn="l" rtl="0" fontAlgn="base">
      <a:spcBef>
        <a:spcPct val="0"/>
      </a:spcBef>
      <a:spcAft>
        <a:spcPct val="0"/>
      </a:spcAft>
      <a:defRPr sz="3800" kern="1200">
        <a:solidFill>
          <a:schemeClr val="tx1"/>
        </a:solidFill>
        <a:latin typeface="Arial"/>
        <a:ea typeface="+mn-ea"/>
        <a:cs typeface="+mn-cs"/>
      </a:defRPr>
    </a:lvl2pPr>
    <a:lvl3pPr marL="914400" algn="l" rtl="0" fontAlgn="base">
      <a:spcBef>
        <a:spcPct val="0"/>
      </a:spcBef>
      <a:spcAft>
        <a:spcPct val="0"/>
      </a:spcAft>
      <a:defRPr sz="3800" kern="1200">
        <a:solidFill>
          <a:schemeClr val="tx1"/>
        </a:solidFill>
        <a:latin typeface="Arial"/>
        <a:ea typeface="+mn-ea"/>
        <a:cs typeface="+mn-cs"/>
      </a:defRPr>
    </a:lvl3pPr>
    <a:lvl4pPr marL="1371600" algn="l" rtl="0" fontAlgn="base">
      <a:spcBef>
        <a:spcPct val="0"/>
      </a:spcBef>
      <a:spcAft>
        <a:spcPct val="0"/>
      </a:spcAft>
      <a:defRPr sz="3800" kern="1200">
        <a:solidFill>
          <a:schemeClr val="tx1"/>
        </a:solidFill>
        <a:latin typeface="Arial"/>
        <a:ea typeface="+mn-ea"/>
        <a:cs typeface="+mn-cs"/>
      </a:defRPr>
    </a:lvl4pPr>
    <a:lvl5pPr marL="1828800" algn="l" rtl="0" fontAlgn="base">
      <a:spcBef>
        <a:spcPct val="0"/>
      </a:spcBef>
      <a:spcAft>
        <a:spcPct val="0"/>
      </a:spcAft>
      <a:defRPr sz="3800" kern="1200">
        <a:solidFill>
          <a:schemeClr val="tx1"/>
        </a:solidFill>
        <a:latin typeface="Arial"/>
        <a:ea typeface="+mn-ea"/>
        <a:cs typeface="+mn-cs"/>
      </a:defRPr>
    </a:lvl5pPr>
    <a:lvl6pPr marL="2286000" algn="l" defTabSz="914400" rtl="0" eaLnBrk="1" latinLnBrk="0" hangingPunct="1">
      <a:defRPr sz="3800" kern="1200">
        <a:solidFill>
          <a:schemeClr val="tx1"/>
        </a:solidFill>
        <a:latin typeface="Arial"/>
        <a:ea typeface="+mn-ea"/>
        <a:cs typeface="+mn-cs"/>
      </a:defRPr>
    </a:lvl6pPr>
    <a:lvl7pPr marL="2743200" algn="l" defTabSz="914400" rtl="0" eaLnBrk="1" latinLnBrk="0" hangingPunct="1">
      <a:defRPr sz="3800" kern="1200">
        <a:solidFill>
          <a:schemeClr val="tx1"/>
        </a:solidFill>
        <a:latin typeface="Arial"/>
        <a:ea typeface="+mn-ea"/>
        <a:cs typeface="+mn-cs"/>
      </a:defRPr>
    </a:lvl7pPr>
    <a:lvl8pPr marL="3200400" algn="l" defTabSz="914400" rtl="0" eaLnBrk="1" latinLnBrk="0" hangingPunct="1">
      <a:defRPr sz="3800" kern="1200">
        <a:solidFill>
          <a:schemeClr val="tx1"/>
        </a:solidFill>
        <a:latin typeface="Arial"/>
        <a:ea typeface="+mn-ea"/>
        <a:cs typeface="+mn-cs"/>
      </a:defRPr>
    </a:lvl8pPr>
    <a:lvl9pPr marL="3657600" algn="l" defTabSz="914400" rtl="0" eaLnBrk="1" latinLnBrk="0" hangingPunct="1">
      <a:defRPr sz="3800" kern="1200">
        <a:solidFill>
          <a:schemeClr val="tx1"/>
        </a:solidFill>
        <a:latin typeface="Arial"/>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09DE2A-2E74-46F6-AD38-BFE6F35DA0C4}" v="117" dt="2023-11-01T13:09:27.994"/>
    <p1510:client id="{A94FF033-34C7-4A8F-896F-5FB10743E7FA}" v="5" dt="2023-11-02T12:23:37.7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p:cViewPr varScale="1">
        <p:scale>
          <a:sx n="23" d="100"/>
          <a:sy n="23" d="100"/>
        </p:scale>
        <p:origin x="2178" y="18"/>
      </p:cViewPr>
      <p:guideLst>
        <p:guide orient="horz" pos="10368"/>
        <p:guide pos="13824"/>
      </p:guideLst>
    </p:cSldViewPr>
  </p:slideViewPr>
  <p:notesTextViewPr>
    <p:cViewPr>
      <p:scale>
        <a:sx n="100" d="100"/>
        <a:sy n="100" d="100"/>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presProps" Target="presProps.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tags" Target="tags/tag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theme" Target="theme/theme1.xml"/><Relationship Id="rId10" Type="http://schemas.openxmlformats.org/officeDocument/2006/relationships/font" Target="fonts/font7.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Hospital Admissions and ED visits for UTI</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5.2751171211497062E-2"/>
          <c:y val="1.7487681380624637E-2"/>
          <c:w val="0.96142886506656544"/>
          <c:h val="0.94353870534631101"/>
        </c:manualLayout>
      </c:layout>
      <c:barChart>
        <c:barDir val="col"/>
        <c:grouping val="clustered"/>
        <c:varyColors val="0"/>
        <c:ser>
          <c:idx val="0"/>
          <c:order val="0"/>
          <c:tx>
            <c:strRef>
              <c:f>Sheet1!$B$1</c:f>
              <c:strCache>
                <c:ptCount val="1"/>
                <c:pt idx="0">
                  <c:v>2022</c:v>
                </c:pt>
              </c:strCache>
            </c:strRef>
          </c:tx>
          <c:spPr>
            <a:solidFill>
              <a:schemeClr val="accent6"/>
            </a:solidFill>
            <a:ln>
              <a:noFill/>
            </a:ln>
            <a:effectLst/>
          </c:spPr>
          <c:invertIfNegative val="0"/>
          <c:cat>
            <c:strRef>
              <c:f>Sheet1!$A$2:$A$13</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Sheet1!$B$2:$B$13</c:f>
              <c:numCache>
                <c:formatCode>General</c:formatCode>
                <c:ptCount val="12"/>
                <c:pt idx="0">
                  <c:v>1102</c:v>
                </c:pt>
                <c:pt idx="1">
                  <c:v>920</c:v>
                </c:pt>
                <c:pt idx="2">
                  <c:v>1085</c:v>
                </c:pt>
                <c:pt idx="3">
                  <c:v>1026</c:v>
                </c:pt>
                <c:pt idx="4">
                  <c:v>1087</c:v>
                </c:pt>
                <c:pt idx="5">
                  <c:v>1150</c:v>
                </c:pt>
                <c:pt idx="6">
                  <c:v>1229</c:v>
                </c:pt>
                <c:pt idx="7">
                  <c:v>1294</c:v>
                </c:pt>
                <c:pt idx="8">
                  <c:v>1243</c:v>
                </c:pt>
                <c:pt idx="9">
                  <c:v>1213</c:v>
                </c:pt>
                <c:pt idx="10">
                  <c:v>1165</c:v>
                </c:pt>
                <c:pt idx="11">
                  <c:v>1211</c:v>
                </c:pt>
              </c:numCache>
            </c:numRef>
          </c:val>
          <c:extLst>
            <c:ext xmlns:c16="http://schemas.microsoft.com/office/drawing/2014/chart" uri="{C3380CC4-5D6E-409C-BE32-E72D297353CC}">
              <c16:uniqueId val="{00000000-B937-415D-94B3-7C20EFD5A97A}"/>
            </c:ext>
          </c:extLst>
        </c:ser>
        <c:ser>
          <c:idx val="1"/>
          <c:order val="1"/>
          <c:tx>
            <c:strRef>
              <c:f>Sheet1!$C$1</c:f>
              <c:strCache>
                <c:ptCount val="1"/>
                <c:pt idx="0">
                  <c:v>2023</c:v>
                </c:pt>
              </c:strCache>
            </c:strRef>
          </c:tx>
          <c:spPr>
            <a:solidFill>
              <a:schemeClr val="accent5"/>
            </a:solidFill>
            <a:ln>
              <a:noFill/>
            </a:ln>
            <a:effectLst/>
          </c:spPr>
          <c:invertIfNegative val="0"/>
          <c:cat>
            <c:strRef>
              <c:f>Sheet1!$A$2:$A$13</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Sheet1!$C$2:$C$13</c:f>
              <c:numCache>
                <c:formatCode>General</c:formatCode>
                <c:ptCount val="12"/>
                <c:pt idx="0">
                  <c:v>1235</c:v>
                </c:pt>
                <c:pt idx="1">
                  <c:v>1113</c:v>
                </c:pt>
                <c:pt idx="2">
                  <c:v>1241</c:v>
                </c:pt>
                <c:pt idx="3">
                  <c:v>1094</c:v>
                </c:pt>
                <c:pt idx="4">
                  <c:v>1129</c:v>
                </c:pt>
                <c:pt idx="5">
                  <c:v>1183</c:v>
                </c:pt>
                <c:pt idx="6">
                  <c:v>1205</c:v>
                </c:pt>
                <c:pt idx="7">
                  <c:v>1320</c:v>
                </c:pt>
                <c:pt idx="8">
                  <c:v>1203</c:v>
                </c:pt>
                <c:pt idx="9">
                  <c:v>1142</c:v>
                </c:pt>
              </c:numCache>
            </c:numRef>
          </c:val>
          <c:extLst>
            <c:ext xmlns:c16="http://schemas.microsoft.com/office/drawing/2014/chart" uri="{C3380CC4-5D6E-409C-BE32-E72D297353CC}">
              <c16:uniqueId val="{00000001-B937-415D-94B3-7C20EFD5A97A}"/>
            </c:ext>
          </c:extLst>
        </c:ser>
        <c:dLbls>
          <c:showLegendKey val="0"/>
          <c:showVal val="0"/>
          <c:showCatName val="0"/>
          <c:showSerName val="0"/>
          <c:showPercent val="0"/>
          <c:showBubbleSize val="0"/>
        </c:dLbls>
        <c:gapWidth val="219"/>
        <c:overlap val="-27"/>
        <c:axId val="1867567631"/>
        <c:axId val="1865332703"/>
      </c:barChart>
      <c:catAx>
        <c:axId val="18675676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65332703"/>
        <c:crosses val="autoZero"/>
        <c:auto val="1"/>
        <c:lblAlgn val="ctr"/>
        <c:lblOffset val="100"/>
        <c:noMultiLvlLbl val="0"/>
      </c:catAx>
      <c:valAx>
        <c:axId val="186533270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6756763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a:noFill/>
          </a:ln>
        </p:spPr>
        <p:txBody>
          <a:bodyPr vert="horz" wrap="square" lIns="91440" tIns="45720" rIns="91440" bIns="45720" anchor="t" anchorCtr="0" compatLnSpc="1">
            <a:prstTxWarp prst="textNoShape">
              <a:avLst/>
            </a:prstTxWarp>
          </a:bodyPr>
          <a:lstStyle>
            <a:defPPr>
              <a:defRPr kern="1200"/>
            </a:defPPr>
            <a:lvl1pPr>
              <a:defRPr sz="1200"/>
            </a:lvl1pPr>
          </a:lstStyle>
          <a:p>
            <a:pPr>
              <a:defRPr/>
            </a:pPr>
            <a:endParaRPr lang="en-US"/>
          </a:p>
        </p:txBody>
      </p:sp>
      <p:sp>
        <p:nvSpPr>
          <p:cNvPr id="9219" name="Rectangle 3"/>
          <p:cNvSpPr>
            <a:spLocks noGrp="1" noChangeArrowheads="1"/>
          </p:cNvSpPr>
          <p:nvPr>
            <p:ph type="dt" idx="1"/>
          </p:nvPr>
        </p:nvSpPr>
        <p:spPr bwMode="auto">
          <a:xfrm>
            <a:off x="3884613" y="0"/>
            <a:ext cx="2971800" cy="457200"/>
          </a:xfrm>
          <a:prstGeom prst="rect">
            <a:avLst/>
          </a:prstGeom>
          <a:noFill/>
          <a:ln>
            <a:noFill/>
          </a:ln>
        </p:spPr>
        <p:txBody>
          <a:bodyPr vert="horz" wrap="square" lIns="91440" tIns="45720" rIns="91440" bIns="45720" anchor="t" anchorCtr="0" compatLnSpc="1">
            <a:prstTxWarp prst="textNoShape">
              <a:avLst/>
            </a:prstTxWarp>
          </a:bodyPr>
          <a:lstStyle>
            <a:defPPr>
              <a:defRPr kern="1200"/>
            </a:defPPr>
            <a:lvl1pPr algn="r">
              <a:defRPr sz="1200"/>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Lst>
        </p:spPr>
      </p:sp>
      <p:sp>
        <p:nvSpPr>
          <p:cNvPr id="9221" name="Rectangle 5"/>
          <p:cNvSpPr>
            <a:spLocks noGrp="1" noChangeArrowheads="1"/>
          </p:cNvSpPr>
          <p:nvPr>
            <p:ph type="body" sz="quarter" idx="3"/>
          </p:nvPr>
        </p:nvSpPr>
        <p:spPr bwMode="auto">
          <a:xfrm>
            <a:off x="685800" y="4343400"/>
            <a:ext cx="5486400" cy="4114800"/>
          </a:xfrm>
          <a:prstGeom prst="rect">
            <a:avLst/>
          </a:prstGeom>
          <a:noFill/>
          <a:ln>
            <a:noFill/>
          </a:ln>
        </p:spPr>
        <p:txBody>
          <a:bodyPr vert="horz" wrap="square" lIns="91440" tIns="45720" rIns="91440" bIns="45720" anchor="t" anchorCtr="0" compatLnSpc="1">
            <a:prstTxWarp prst="textNoShape">
              <a:avLst/>
            </a:prstTxWarp>
          </a:bodyPr>
          <a:lstStyle>
            <a:defPPr>
              <a:defRPr kern="1200"/>
            </a:def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a:noFill/>
          </a:ln>
        </p:spPr>
        <p:txBody>
          <a:bodyPr vert="horz" wrap="square" lIns="91440" tIns="45720" rIns="91440" bIns="45720" anchor="b" anchorCtr="0" compatLnSpc="1">
            <a:prstTxWarp prst="textNoShape">
              <a:avLst/>
            </a:prstTxWarp>
          </a:bodyPr>
          <a:lstStyle>
            <a:defPPr>
              <a:defRPr kern="1200"/>
            </a:defPPr>
            <a:lvl1pPr>
              <a:defRPr sz="1200"/>
            </a:lvl1pPr>
          </a:lstStyle>
          <a:p>
            <a:pPr>
              <a:defRPr/>
            </a:pPr>
            <a:endParaRPr lang="en-US"/>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a:noFill/>
          </a:ln>
        </p:spPr>
        <p:txBody>
          <a:bodyPr vert="horz" wrap="square" lIns="91440" tIns="45720" rIns="91440" bIns="45720" anchor="b" anchorCtr="0" compatLnSpc="1">
            <a:prstTxWarp prst="textNoShape">
              <a:avLst/>
            </a:prstTxWarp>
          </a:bodyPr>
          <a:lstStyle>
            <a:defPPr>
              <a:defRPr kern="1200"/>
            </a:defPPr>
            <a:lvl1pPr algn="r">
              <a:defRPr sz="1200"/>
            </a:lvl1pPr>
          </a:lstStyle>
          <a:p>
            <a:pPr>
              <a:defRPr/>
            </a:pPr>
            <a:fld id="{B95F3361-2405-48EE-818C-467D1C2230F9}" type="slidenum">
              <a:rPr lang="en-US"/>
              <a:pPr>
                <a:defRPr/>
              </a:pPr>
              <a:t>‹#›</a:t>
            </a:fld>
            <a:endParaRPr lang="en-US"/>
          </a:p>
        </p:txBody>
      </p:sp>
    </p:spTree>
    <p:extLst>
      <p:ext uri="{BB962C8B-B14F-4D97-AF65-F5344CB8AC3E}">
        <p14:creationId xmlns:p14="http://schemas.microsoft.com/office/powerpoint/2010/main" val="38427364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a:ea typeface="+mn-ea"/>
        <a:cs typeface="+mn-cs"/>
      </a:defRPr>
    </a:lvl1pPr>
    <a:lvl2pPr marL="457200" algn="l" rtl="0" eaLnBrk="0" fontAlgn="base" hangingPunct="0">
      <a:spcBef>
        <a:spcPct val="30000"/>
      </a:spcBef>
      <a:spcAft>
        <a:spcPct val="0"/>
      </a:spcAft>
      <a:defRPr sz="1200" kern="1200">
        <a:solidFill>
          <a:schemeClr val="tx1"/>
        </a:solidFill>
        <a:latin typeface="Arial"/>
        <a:ea typeface="+mn-ea"/>
        <a:cs typeface="+mn-cs"/>
      </a:defRPr>
    </a:lvl2pPr>
    <a:lvl3pPr marL="914400" algn="l" rtl="0" eaLnBrk="0" fontAlgn="base" hangingPunct="0">
      <a:spcBef>
        <a:spcPct val="30000"/>
      </a:spcBef>
      <a:spcAft>
        <a:spcPct val="0"/>
      </a:spcAft>
      <a:defRPr sz="1200" kern="1200">
        <a:solidFill>
          <a:schemeClr val="tx1"/>
        </a:solidFill>
        <a:latin typeface="Arial"/>
        <a:ea typeface="+mn-ea"/>
        <a:cs typeface="+mn-cs"/>
      </a:defRPr>
    </a:lvl3pPr>
    <a:lvl4pPr marL="1371600" algn="l" rtl="0" eaLnBrk="0" fontAlgn="base" hangingPunct="0">
      <a:spcBef>
        <a:spcPct val="30000"/>
      </a:spcBef>
      <a:spcAft>
        <a:spcPct val="0"/>
      </a:spcAft>
      <a:defRPr sz="1200" kern="1200">
        <a:solidFill>
          <a:schemeClr val="tx1"/>
        </a:solidFill>
        <a:latin typeface="Arial"/>
        <a:ea typeface="+mn-ea"/>
        <a:cs typeface="+mn-cs"/>
      </a:defRPr>
    </a:lvl4pPr>
    <a:lvl5pPr marL="1828800" algn="l" rtl="0" eaLnBrk="0" fontAlgn="base" hangingPunct="0">
      <a:spcBef>
        <a:spcPct val="30000"/>
      </a:spcBef>
      <a:spcAft>
        <a:spcPct val="0"/>
      </a:spcAft>
      <a:defRPr sz="1200" kern="1200">
        <a:solidFill>
          <a:schemeClr val="tx1"/>
        </a:solidFill>
        <a:latin typeface="Arial"/>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kern="1200"/>
            </a:defPPr>
            <a:lvl1pPr eaLnBrk="0" hangingPunct="0">
              <a:defRPr sz="3800">
                <a:solidFill>
                  <a:schemeClr val="tx1"/>
                </a:solidFill>
                <a:latin typeface="Arial"/>
              </a:defRPr>
            </a:lvl1pPr>
            <a:lvl2pPr marL="742950" indent="-285750" eaLnBrk="0" hangingPunct="0">
              <a:defRPr sz="3800">
                <a:solidFill>
                  <a:schemeClr val="tx1"/>
                </a:solidFill>
                <a:latin typeface="Arial"/>
              </a:defRPr>
            </a:lvl2pPr>
            <a:lvl3pPr marL="1143000" indent="-228600" eaLnBrk="0" hangingPunct="0">
              <a:defRPr sz="3800">
                <a:solidFill>
                  <a:schemeClr val="tx1"/>
                </a:solidFill>
                <a:latin typeface="Arial"/>
              </a:defRPr>
            </a:lvl3pPr>
            <a:lvl4pPr marL="1600200" indent="-228600" eaLnBrk="0" hangingPunct="0">
              <a:defRPr sz="3800">
                <a:solidFill>
                  <a:schemeClr val="tx1"/>
                </a:solidFill>
                <a:latin typeface="Arial"/>
              </a:defRPr>
            </a:lvl4pPr>
            <a:lvl5pPr marL="2057400" indent="-228600" eaLnBrk="0" hangingPunct="0">
              <a:defRPr sz="3800">
                <a:solidFill>
                  <a:schemeClr val="tx1"/>
                </a:solidFill>
                <a:latin typeface="Arial"/>
              </a:defRPr>
            </a:lvl5pPr>
            <a:lvl6pPr marL="2514600" indent="-228600" eaLnBrk="0" fontAlgn="base" hangingPunct="0">
              <a:spcBef>
                <a:spcPct val="0"/>
              </a:spcBef>
              <a:spcAft>
                <a:spcPct val="0"/>
              </a:spcAft>
              <a:defRPr sz="3800">
                <a:solidFill>
                  <a:schemeClr val="tx1"/>
                </a:solidFill>
                <a:latin typeface="Arial"/>
              </a:defRPr>
            </a:lvl6pPr>
            <a:lvl7pPr marL="2971800" indent="-228600" eaLnBrk="0" fontAlgn="base" hangingPunct="0">
              <a:spcBef>
                <a:spcPct val="0"/>
              </a:spcBef>
              <a:spcAft>
                <a:spcPct val="0"/>
              </a:spcAft>
              <a:defRPr sz="3800">
                <a:solidFill>
                  <a:schemeClr val="tx1"/>
                </a:solidFill>
                <a:latin typeface="Arial"/>
              </a:defRPr>
            </a:lvl7pPr>
            <a:lvl8pPr marL="3429000" indent="-228600" eaLnBrk="0" fontAlgn="base" hangingPunct="0">
              <a:spcBef>
                <a:spcPct val="0"/>
              </a:spcBef>
              <a:spcAft>
                <a:spcPct val="0"/>
              </a:spcAft>
              <a:defRPr sz="3800">
                <a:solidFill>
                  <a:schemeClr val="tx1"/>
                </a:solidFill>
                <a:latin typeface="Arial"/>
              </a:defRPr>
            </a:lvl8pPr>
            <a:lvl9pPr marL="3886200" indent="-228600" eaLnBrk="0" fontAlgn="base" hangingPunct="0">
              <a:spcBef>
                <a:spcPct val="0"/>
              </a:spcBef>
              <a:spcAft>
                <a:spcPct val="0"/>
              </a:spcAft>
              <a:defRPr sz="3800">
                <a:solidFill>
                  <a:schemeClr val="tx1"/>
                </a:solidFill>
                <a:latin typeface="Arial"/>
              </a:defRPr>
            </a:lvl9pPr>
          </a:lstStyle>
          <a:p>
            <a:pPr eaLnBrk="1" hangingPunct="1"/>
            <a:fld id="{78EE7683-CAC2-4B7F-B858-28F016B0AEB9}" type="slidenum">
              <a:rPr lang="en-US" sz="1200" smtClean="0"/>
              <a:pPr eaLnBrk="1" hangingPunct="1"/>
              <a:t>1</a:t>
            </a:fld>
            <a:endParaRPr lang="en-US" sz="1200"/>
          </a:p>
        </p:txBody>
      </p:sp>
      <p:sp>
        <p:nvSpPr>
          <p:cNvPr id="4099" name="Rectangle 2"/>
          <p:cNvSpPr>
            <a:spLocks noGrp="1" noRot="1" noChangeAspect="1" noChangeArrowheads="1" noTextEdit="1"/>
          </p:cNvSpPr>
          <p:nvPr>
            <p:ph type="sldImg"/>
          </p:nvPr>
        </p:nvSpPr>
        <p:spPr/>
      </p:sp>
      <p:sp>
        <p:nvSpPr>
          <p:cNvPr id="410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kern="1200"/>
            </a:defP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6675"/>
            <a:ext cx="37306250" cy="7054850"/>
          </a:xfrm>
        </p:spPr>
        <p:txBody>
          <a:bodyPr/>
          <a:lstStyle>
            <a:defPPr>
              <a:defRPr kern="1200"/>
            </a:defPPr>
          </a:lstStyle>
          <a:p>
            <a:r>
              <a:rPr lang="en-US"/>
              <a:t>Click to edit Master title style</a:t>
            </a:r>
          </a:p>
        </p:txBody>
      </p:sp>
      <p:sp>
        <p:nvSpPr>
          <p:cNvPr id="3" name="Subtitle 2"/>
          <p:cNvSpPr>
            <a:spLocks noGrp="1"/>
          </p:cNvSpPr>
          <p:nvPr>
            <p:ph type="subTitle" idx="1"/>
          </p:nvPr>
        </p:nvSpPr>
        <p:spPr>
          <a:xfrm>
            <a:off x="6583363" y="18653125"/>
            <a:ext cx="30724475" cy="8413750"/>
          </a:xfrm>
        </p:spPr>
        <p:txBody>
          <a:bodyPr/>
          <a:lstStyle>
            <a:defPPr>
              <a:defRPr kern="1200"/>
            </a:defPPr>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p:txBody>
          <a:bodyPr/>
          <a:lstStyle>
            <a:defPPr>
              <a:defRPr kern="1200"/>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a:defPPr>
            <a:lvl1pPr>
              <a:defRPr/>
            </a:lvl1pPr>
          </a:lstStyle>
          <a:p>
            <a:pPr>
              <a:defRPr/>
            </a:pPr>
            <a:fld id="{CB043562-595C-41E0-A431-AB378AFFB518}" type="slidenum">
              <a:rPr lang="en-US"/>
              <a:pPr>
                <a:defRPr/>
              </a:pPr>
              <a:t>‹#›</a:t>
            </a:fld>
            <a:endParaRPr lang="en-US"/>
          </a:p>
        </p:txBody>
      </p:sp>
    </p:spTree>
    <p:extLst>
      <p:ext uri="{BB962C8B-B14F-4D97-AF65-F5344CB8AC3E}">
        <p14:creationId xmlns:p14="http://schemas.microsoft.com/office/powerpoint/2010/main" val="4119552568"/>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a:defPPr>
          </a:lstStyle>
          <a:p>
            <a:r>
              <a:rPr lang="en-US"/>
              <a:t>Click to edit Master title style</a:t>
            </a:r>
          </a:p>
        </p:txBody>
      </p:sp>
      <p:sp>
        <p:nvSpPr>
          <p:cNvPr id="3" name="Vertical Text Placeholder 2"/>
          <p:cNvSpPr>
            <a:spLocks noGrp="1"/>
          </p:cNvSpPr>
          <p:nvPr>
            <p:ph type="body" orient="vert" idx="1"/>
          </p:nvPr>
        </p:nvSpPr>
        <p:spPr/>
        <p:txBody>
          <a:bodyPr vert="eaVert"/>
          <a:lstStyle>
            <a:defPPr>
              <a:defRPr kern="1200"/>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a:defPPr>
            <a:lvl1pPr>
              <a:defRPr/>
            </a:lvl1pPr>
          </a:lstStyle>
          <a:p>
            <a:pPr>
              <a:defRPr/>
            </a:pPr>
            <a:fld id="{11865ABB-973D-4162-96BF-63AD8AB82A90}" type="slidenum">
              <a:rPr lang="en-US"/>
              <a:pPr>
                <a:defRPr/>
              </a:pPr>
              <a:t>‹#›</a:t>
            </a:fld>
            <a:endParaRPr lang="en-US"/>
          </a:p>
        </p:txBody>
      </p:sp>
    </p:spTree>
    <p:extLst>
      <p:ext uri="{BB962C8B-B14F-4D97-AF65-F5344CB8AC3E}">
        <p14:creationId xmlns:p14="http://schemas.microsoft.com/office/powerpoint/2010/main" val="428143995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1317625"/>
            <a:ext cx="9875837" cy="28089225"/>
          </a:xfrm>
        </p:spPr>
        <p:txBody>
          <a:bodyPr vert="eaVert"/>
          <a:lstStyle>
            <a:defPPr>
              <a:defRPr kern="1200"/>
            </a:defPPr>
          </a:lstStyle>
          <a:p>
            <a:r>
              <a:rPr lang="en-US"/>
              <a:t>Click to edit Master title style</a:t>
            </a:r>
          </a:p>
        </p:txBody>
      </p:sp>
      <p:sp>
        <p:nvSpPr>
          <p:cNvPr id="3" name="Vertical Text Placeholder 2"/>
          <p:cNvSpPr>
            <a:spLocks noGrp="1"/>
          </p:cNvSpPr>
          <p:nvPr>
            <p:ph type="body" orient="vert" idx="1"/>
          </p:nvPr>
        </p:nvSpPr>
        <p:spPr>
          <a:xfrm>
            <a:off x="2193925" y="1317625"/>
            <a:ext cx="29475112" cy="28089225"/>
          </a:xfrm>
        </p:spPr>
        <p:txBody>
          <a:bodyPr vert="eaVert"/>
          <a:lstStyle>
            <a:defPPr>
              <a:defRPr kern="1200"/>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a:defPPr>
            <a:lvl1pPr>
              <a:defRPr/>
            </a:lvl1pPr>
          </a:lstStyle>
          <a:p>
            <a:pPr>
              <a:defRPr/>
            </a:pPr>
            <a:fld id="{638E2FC5-3957-4F45-8892-8AA180862785}" type="slidenum">
              <a:rPr lang="en-US"/>
              <a:pPr>
                <a:defRPr/>
              </a:pPr>
              <a:t>‹#›</a:t>
            </a:fld>
            <a:endParaRPr lang="en-US"/>
          </a:p>
        </p:txBody>
      </p:sp>
    </p:spTree>
    <p:extLst>
      <p:ext uri="{BB962C8B-B14F-4D97-AF65-F5344CB8AC3E}">
        <p14:creationId xmlns:p14="http://schemas.microsoft.com/office/powerpoint/2010/main" val="175926670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p:spPr>
        <p:txBody>
          <a:bodyPr/>
          <a:lstStyle>
            <a:defPPr>
              <a:defRPr kern="1200"/>
            </a:defPPr>
          </a:lstStyle>
          <a:p>
            <a:r>
              <a:rPr lang="en-US"/>
              <a:t>Click to edit Master title style</a:t>
            </a:r>
          </a:p>
        </p:txBody>
      </p:sp>
      <p:sp>
        <p:nvSpPr>
          <p:cNvPr id="3" name="Text Placeholder 2"/>
          <p:cNvSpPr>
            <a:spLocks noGrp="1"/>
          </p:cNvSpPr>
          <p:nvPr>
            <p:ph type="body" sz="half" idx="1"/>
          </p:nvPr>
        </p:nvSpPr>
        <p:spPr>
          <a:xfrm>
            <a:off x="2193925" y="7680325"/>
            <a:ext cx="19675475" cy="21726525"/>
          </a:xfrm>
        </p:spPr>
        <p:txBody>
          <a:bodyPr/>
          <a:lstStyle>
            <a:defPPr>
              <a:defRPr kern="1200"/>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22021800" y="7680325"/>
            <a:ext cx="19675475" cy="21726525"/>
          </a:xfrm>
        </p:spPr>
        <p:txBody>
          <a:bodyPr/>
          <a:lstStyle>
            <a:defPPr>
              <a:defRPr kern="1200"/>
            </a:defPPr>
          </a:lstStyle>
          <a:p>
            <a:pPr lvl="0"/>
            <a:endParaRPr lang="en-US" noProof="0"/>
          </a:p>
        </p:txBody>
      </p:sp>
      <p:sp>
        <p:nvSpPr>
          <p:cNvPr id="5" name="Rectangle 4"/>
          <p:cNvSpPr>
            <a:spLocks noGrp="1" noChangeArrowheads="1"/>
          </p:cNvSpPr>
          <p:nvPr>
            <p:ph type="dt" sz="half" idx="10"/>
          </p:nvPr>
        </p:nvSpPr>
        <p:spPr/>
        <p:txBody>
          <a:bodyPr/>
          <a:lstStyle>
            <a:defPPr>
              <a:defRPr kern="1200"/>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a:defPPr>
            <a:lvl1pPr>
              <a:defRPr/>
            </a:lvl1pPr>
          </a:lstStyle>
          <a:p>
            <a:pPr>
              <a:defRPr/>
            </a:pPr>
            <a:fld id="{4FA04B66-8F62-42BD-B0EA-2923AA341B7B}" type="slidenum">
              <a:rPr lang="en-US"/>
              <a:pPr>
                <a:defRPr/>
              </a:pPr>
              <a:t>‹#›</a:t>
            </a:fld>
            <a:endParaRPr lang="en-US"/>
          </a:p>
        </p:txBody>
      </p:sp>
    </p:spTree>
    <p:extLst>
      <p:ext uri="{BB962C8B-B14F-4D97-AF65-F5344CB8AC3E}">
        <p14:creationId xmlns:p14="http://schemas.microsoft.com/office/powerpoint/2010/main" val="178465889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a:defPPr>
          </a:lstStyle>
          <a:p>
            <a:r>
              <a:rPr lang="en-US"/>
              <a:t>Click to edit Master title style</a:t>
            </a:r>
          </a:p>
        </p:txBody>
      </p:sp>
      <p:sp>
        <p:nvSpPr>
          <p:cNvPr id="3" name="Content Placeholder 2"/>
          <p:cNvSpPr>
            <a:spLocks noGrp="1"/>
          </p:cNvSpPr>
          <p:nvPr>
            <p:ph idx="1"/>
          </p:nvPr>
        </p:nvSpPr>
        <p:spPr/>
        <p:txBody>
          <a:bodyPr/>
          <a:lstStyle>
            <a:defPPr>
              <a:defRPr kern="1200"/>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a:defPPr>
            <a:lvl1pPr>
              <a:defRPr/>
            </a:lvl1pPr>
          </a:lstStyle>
          <a:p>
            <a:pPr>
              <a:defRPr/>
            </a:pPr>
            <a:fld id="{E844B6AF-379B-4B34-AAC6-97D3032A49C6}" type="slidenum">
              <a:rPr lang="en-US"/>
              <a:pPr>
                <a:defRPr/>
              </a:pPr>
              <a:t>‹#›</a:t>
            </a:fld>
            <a:endParaRPr lang="en-US"/>
          </a:p>
        </p:txBody>
      </p:sp>
    </p:spTree>
    <p:extLst>
      <p:ext uri="{BB962C8B-B14F-4D97-AF65-F5344CB8AC3E}">
        <p14:creationId xmlns:p14="http://schemas.microsoft.com/office/powerpoint/2010/main" val="1816615251"/>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438"/>
            <a:ext cx="37307838" cy="6537325"/>
          </a:xfrm>
        </p:spPr>
        <p:txBody>
          <a:bodyPr anchor="t"/>
          <a:lstStyle>
            <a:defPPr>
              <a:defRPr kern="1200"/>
            </a:defPPr>
            <a:lvl1pPr algn="l">
              <a:defRPr sz="4000" b="1" cap="all"/>
            </a:lvl1pPr>
          </a:lstStyle>
          <a:p>
            <a:r>
              <a:rPr lang="en-US"/>
              <a:t>Click to edit Master title style</a:t>
            </a:r>
          </a:p>
        </p:txBody>
      </p:sp>
      <p:sp>
        <p:nvSpPr>
          <p:cNvPr id="3" name="Text Placeholder 2"/>
          <p:cNvSpPr>
            <a:spLocks noGrp="1"/>
          </p:cNvSpPr>
          <p:nvPr>
            <p:ph type="body" idx="1"/>
          </p:nvPr>
        </p:nvSpPr>
        <p:spPr>
          <a:xfrm>
            <a:off x="3467100" y="13952538"/>
            <a:ext cx="37307838" cy="7200900"/>
          </a:xfrm>
        </p:spPr>
        <p:txBody>
          <a:bodyPr anchor="b"/>
          <a:lstStyle>
            <a:defPPr>
              <a:defRPr kern="1200"/>
            </a:defPPr>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p:txBody>
          <a:bodyPr/>
          <a:lstStyle>
            <a:defPPr>
              <a:defRPr kern="1200"/>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a:defPPr>
            <a:lvl1pPr>
              <a:defRPr/>
            </a:lvl1pPr>
          </a:lstStyle>
          <a:p>
            <a:pPr>
              <a:defRPr/>
            </a:pPr>
            <a:fld id="{B44BFBC0-7F94-4CE5-A00D-18BE726F285A}" type="slidenum">
              <a:rPr lang="en-US"/>
              <a:pPr>
                <a:defRPr/>
              </a:pPr>
              <a:t>‹#›</a:t>
            </a:fld>
            <a:endParaRPr lang="en-US"/>
          </a:p>
        </p:txBody>
      </p:sp>
    </p:spTree>
    <p:extLst>
      <p:ext uri="{BB962C8B-B14F-4D97-AF65-F5344CB8AC3E}">
        <p14:creationId xmlns:p14="http://schemas.microsoft.com/office/powerpoint/2010/main" val="416515911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a:defPPr>
          </a:lstStyle>
          <a:p>
            <a:r>
              <a:rPr lang="en-US"/>
              <a:t>Click to edit Master title style</a:t>
            </a:r>
          </a:p>
        </p:txBody>
      </p:sp>
      <p:sp>
        <p:nvSpPr>
          <p:cNvPr id="3" name="Content Placeholder 2"/>
          <p:cNvSpPr>
            <a:spLocks noGrp="1"/>
          </p:cNvSpPr>
          <p:nvPr>
            <p:ph sz="half" idx="1"/>
          </p:nvPr>
        </p:nvSpPr>
        <p:spPr>
          <a:xfrm>
            <a:off x="2193925" y="7680325"/>
            <a:ext cx="19675475" cy="21726525"/>
          </a:xfrm>
        </p:spPr>
        <p:txBody>
          <a:bodyPr/>
          <a:lstStyle>
            <a:defPPr>
              <a:defRPr kern="1200"/>
            </a:defPPr>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7680325"/>
            <a:ext cx="19675475" cy="21726525"/>
          </a:xfrm>
        </p:spPr>
        <p:txBody>
          <a:bodyPr/>
          <a:lstStyle>
            <a:defPPr>
              <a:defRPr kern="1200"/>
            </a:defPPr>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defPPr>
              <a:defRPr kern="1200"/>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a:defPPr>
            <a:lvl1pPr>
              <a:defRPr/>
            </a:lvl1pPr>
          </a:lstStyle>
          <a:p>
            <a:pPr>
              <a:defRPr/>
            </a:pPr>
            <a:fld id="{CDF645C6-96DC-4F21-9A48-95AFF68A54A2}" type="slidenum">
              <a:rPr lang="en-US"/>
              <a:pPr>
                <a:defRPr/>
              </a:pPr>
              <a:t>‹#›</a:t>
            </a:fld>
            <a:endParaRPr lang="en-US"/>
          </a:p>
        </p:txBody>
      </p:sp>
    </p:spTree>
    <p:extLst>
      <p:ext uri="{BB962C8B-B14F-4D97-AF65-F5344CB8AC3E}">
        <p14:creationId xmlns:p14="http://schemas.microsoft.com/office/powerpoint/2010/main" val="388354793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a:defPPr>
            <a:lvl1pPr>
              <a:defRPr/>
            </a:lvl1pPr>
          </a:lstStyle>
          <a:p>
            <a:r>
              <a:rPr lang="en-US"/>
              <a:t>Click to edit Master title style</a:t>
            </a:r>
          </a:p>
        </p:txBody>
      </p:sp>
      <p:sp>
        <p:nvSpPr>
          <p:cNvPr id="3" name="Text Placeholder 2"/>
          <p:cNvSpPr>
            <a:spLocks noGrp="1"/>
          </p:cNvSpPr>
          <p:nvPr>
            <p:ph type="body" idx="1"/>
          </p:nvPr>
        </p:nvSpPr>
        <p:spPr>
          <a:xfrm>
            <a:off x="2193925" y="7369175"/>
            <a:ext cx="19392900" cy="3070225"/>
          </a:xfrm>
        </p:spPr>
        <p:txBody>
          <a:bodyPr anchor="b"/>
          <a:lstStyle>
            <a:defPPr>
              <a:defRPr kern="1200"/>
            </a:defPPr>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193925" y="10439400"/>
            <a:ext cx="19392900" cy="18965862"/>
          </a:xfrm>
        </p:spPr>
        <p:txBody>
          <a:bodyPr/>
          <a:lstStyle>
            <a:defPPr>
              <a:defRPr kern="1200"/>
            </a:defPPr>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438" y="7369175"/>
            <a:ext cx="19400838" cy="3070225"/>
          </a:xfrm>
        </p:spPr>
        <p:txBody>
          <a:bodyPr anchor="b"/>
          <a:lstStyle>
            <a:defPPr>
              <a:defRPr kern="1200"/>
            </a:defPPr>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2296438" y="10439400"/>
            <a:ext cx="19400838" cy="18965862"/>
          </a:xfrm>
        </p:spPr>
        <p:txBody>
          <a:bodyPr/>
          <a:lstStyle>
            <a:defPPr>
              <a:defRPr kern="1200"/>
            </a:defPPr>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defPPr>
              <a:defRPr kern="1200"/>
            </a:defPPr>
            <a:lvl1pPr>
              <a:defRPr/>
            </a:lvl1pPr>
          </a:lstStyle>
          <a:p>
            <a:pPr>
              <a:defRPr/>
            </a:pPr>
            <a:endParaRPr lang="en-US"/>
          </a:p>
        </p:txBody>
      </p:sp>
      <p:sp>
        <p:nvSpPr>
          <p:cNvPr id="8" name="Rectangle 5"/>
          <p:cNvSpPr>
            <a:spLocks noGrp="1" noChangeArrowheads="1"/>
          </p:cNvSpPr>
          <p:nvPr>
            <p:ph type="ftr" sz="quarter" idx="11"/>
          </p:nvPr>
        </p:nvSpPr>
        <p:spPr/>
        <p:txBody>
          <a:bodyPr/>
          <a:lstStyle>
            <a:defPPr>
              <a:defRPr kern="1200"/>
            </a:defPPr>
            <a:lvl1pPr>
              <a:defRPr/>
            </a:lvl1pPr>
          </a:lstStyle>
          <a:p>
            <a:pPr>
              <a:defRPr/>
            </a:pPr>
            <a:endParaRPr lang="en-US"/>
          </a:p>
        </p:txBody>
      </p:sp>
      <p:sp>
        <p:nvSpPr>
          <p:cNvPr id="9" name="Rectangle 6"/>
          <p:cNvSpPr>
            <a:spLocks noGrp="1" noChangeArrowheads="1"/>
          </p:cNvSpPr>
          <p:nvPr>
            <p:ph type="sldNum" sz="quarter" idx="12"/>
          </p:nvPr>
        </p:nvSpPr>
        <p:spPr/>
        <p:txBody>
          <a:bodyPr/>
          <a:lstStyle>
            <a:defPPr>
              <a:defRPr kern="1200"/>
            </a:defPPr>
            <a:lvl1pPr>
              <a:defRPr/>
            </a:lvl1pPr>
          </a:lstStyle>
          <a:p>
            <a:pPr>
              <a:defRPr/>
            </a:pPr>
            <a:fld id="{C2B12CE4-144C-4A27-8B3F-7EB79E6B2146}" type="slidenum">
              <a:rPr lang="en-US"/>
              <a:pPr>
                <a:defRPr/>
              </a:pPr>
              <a:t>‹#›</a:t>
            </a:fld>
            <a:endParaRPr lang="en-US"/>
          </a:p>
        </p:txBody>
      </p:sp>
    </p:spTree>
    <p:extLst>
      <p:ext uri="{BB962C8B-B14F-4D97-AF65-F5344CB8AC3E}">
        <p14:creationId xmlns:p14="http://schemas.microsoft.com/office/powerpoint/2010/main" val="18185236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a:defPPr>
          </a:lstStyle>
          <a:p>
            <a:r>
              <a:rPr lang="en-US"/>
              <a:t>Click to edit Master title style</a:t>
            </a:r>
          </a:p>
        </p:txBody>
      </p:sp>
      <p:sp>
        <p:nvSpPr>
          <p:cNvPr id="3" name="Rectangle 4"/>
          <p:cNvSpPr>
            <a:spLocks noGrp="1" noChangeArrowheads="1"/>
          </p:cNvSpPr>
          <p:nvPr>
            <p:ph type="dt" sz="half" idx="10"/>
          </p:nvPr>
        </p:nvSpPr>
        <p:spPr/>
        <p:txBody>
          <a:bodyPr/>
          <a:lstStyle>
            <a:defPPr>
              <a:defRPr kern="1200"/>
            </a:defPPr>
            <a:lvl1pPr>
              <a:defRPr/>
            </a:lvl1pPr>
          </a:lstStyle>
          <a:p>
            <a:pPr>
              <a:defRPr/>
            </a:pPr>
            <a:endParaRPr lang="en-US"/>
          </a:p>
        </p:txBody>
      </p:sp>
      <p:sp>
        <p:nvSpPr>
          <p:cNvPr id="4" name="Rectangle 5"/>
          <p:cNvSpPr>
            <a:spLocks noGrp="1" noChangeArrowheads="1"/>
          </p:cNvSpPr>
          <p:nvPr>
            <p:ph type="ftr" sz="quarter" idx="11"/>
          </p:nvPr>
        </p:nvSpPr>
        <p:spPr/>
        <p:txBody>
          <a:bodyPr/>
          <a:lstStyle>
            <a:defPPr>
              <a:defRPr kern="1200"/>
            </a:defPPr>
            <a:lvl1pPr>
              <a:defRPr/>
            </a:lvl1pPr>
          </a:lstStyle>
          <a:p>
            <a:pPr>
              <a:defRPr/>
            </a:pPr>
            <a:endParaRPr lang="en-US"/>
          </a:p>
        </p:txBody>
      </p:sp>
      <p:sp>
        <p:nvSpPr>
          <p:cNvPr id="5" name="Rectangle 6"/>
          <p:cNvSpPr>
            <a:spLocks noGrp="1" noChangeArrowheads="1"/>
          </p:cNvSpPr>
          <p:nvPr>
            <p:ph type="sldNum" sz="quarter" idx="12"/>
          </p:nvPr>
        </p:nvSpPr>
        <p:spPr/>
        <p:txBody>
          <a:bodyPr/>
          <a:lstStyle>
            <a:defPPr>
              <a:defRPr kern="1200"/>
            </a:defPPr>
            <a:lvl1pPr>
              <a:defRPr/>
            </a:lvl1pPr>
          </a:lstStyle>
          <a:p>
            <a:pPr>
              <a:defRPr/>
            </a:pPr>
            <a:fld id="{8F1FAA83-0A80-48DF-A2A9-D01CE04D8E50}" type="slidenum">
              <a:rPr lang="en-US"/>
              <a:pPr>
                <a:defRPr/>
              </a:pPr>
              <a:t>‹#›</a:t>
            </a:fld>
            <a:endParaRPr lang="en-US"/>
          </a:p>
        </p:txBody>
      </p:sp>
    </p:spTree>
    <p:extLst>
      <p:ext uri="{BB962C8B-B14F-4D97-AF65-F5344CB8AC3E}">
        <p14:creationId xmlns:p14="http://schemas.microsoft.com/office/powerpoint/2010/main" val="65837894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defPPr>
              <a:defRPr kern="1200"/>
            </a:defPPr>
            <a:lvl1pPr>
              <a:defRPr/>
            </a:lvl1pPr>
          </a:lstStyle>
          <a:p>
            <a:pPr>
              <a:defRPr/>
            </a:pPr>
            <a:endParaRPr lang="en-US"/>
          </a:p>
        </p:txBody>
      </p:sp>
      <p:sp>
        <p:nvSpPr>
          <p:cNvPr id="3" name="Rectangle 5"/>
          <p:cNvSpPr>
            <a:spLocks noGrp="1" noChangeArrowheads="1"/>
          </p:cNvSpPr>
          <p:nvPr>
            <p:ph type="ftr" sz="quarter" idx="11"/>
          </p:nvPr>
        </p:nvSpPr>
        <p:spPr/>
        <p:txBody>
          <a:bodyPr/>
          <a:lstStyle>
            <a:defPPr>
              <a:defRPr kern="1200"/>
            </a:defPPr>
            <a:lvl1pPr>
              <a:defRPr/>
            </a:lvl1pPr>
          </a:lstStyle>
          <a:p>
            <a:pPr>
              <a:defRPr/>
            </a:pPr>
            <a:endParaRPr lang="en-US"/>
          </a:p>
        </p:txBody>
      </p:sp>
      <p:sp>
        <p:nvSpPr>
          <p:cNvPr id="4" name="Rectangle 6"/>
          <p:cNvSpPr>
            <a:spLocks noGrp="1" noChangeArrowheads="1"/>
          </p:cNvSpPr>
          <p:nvPr>
            <p:ph type="sldNum" sz="quarter" idx="12"/>
          </p:nvPr>
        </p:nvSpPr>
        <p:spPr/>
        <p:txBody>
          <a:bodyPr/>
          <a:lstStyle>
            <a:defPPr>
              <a:defRPr kern="1200"/>
            </a:defPPr>
            <a:lvl1pPr>
              <a:defRPr/>
            </a:lvl1pPr>
          </a:lstStyle>
          <a:p>
            <a:pPr>
              <a:defRPr/>
            </a:pPr>
            <a:fld id="{8203DA95-0AAE-48A7-9DEF-F9FD3932C4A9}" type="slidenum">
              <a:rPr lang="en-US"/>
              <a:pPr>
                <a:defRPr/>
              </a:pPr>
              <a:t>‹#›</a:t>
            </a:fld>
            <a:endParaRPr lang="en-US"/>
          </a:p>
        </p:txBody>
      </p:sp>
    </p:spTree>
    <p:extLst>
      <p:ext uri="{BB962C8B-B14F-4D97-AF65-F5344CB8AC3E}">
        <p14:creationId xmlns:p14="http://schemas.microsoft.com/office/powerpoint/2010/main" val="74586203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1275"/>
            <a:ext cx="14439900" cy="5576888"/>
          </a:xfrm>
        </p:spPr>
        <p:txBody>
          <a:bodyPr anchor="b"/>
          <a:lstStyle>
            <a:defPPr>
              <a:defRPr kern="1200"/>
            </a:defPPr>
            <a:lvl1pPr algn="l">
              <a:defRPr sz="2000" b="1"/>
            </a:lvl1pPr>
          </a:lstStyle>
          <a:p>
            <a:r>
              <a:rPr lang="en-US"/>
              <a:t>Click to edit Master title style</a:t>
            </a:r>
          </a:p>
        </p:txBody>
      </p:sp>
      <p:sp>
        <p:nvSpPr>
          <p:cNvPr id="3" name="Content Placeholder 2"/>
          <p:cNvSpPr>
            <a:spLocks noGrp="1"/>
          </p:cNvSpPr>
          <p:nvPr>
            <p:ph idx="1"/>
          </p:nvPr>
        </p:nvSpPr>
        <p:spPr>
          <a:xfrm>
            <a:off x="17160875" y="1311275"/>
            <a:ext cx="24536400" cy="28093988"/>
          </a:xfrm>
        </p:spPr>
        <p:txBody>
          <a:bodyPr/>
          <a:lstStyle>
            <a:defPPr>
              <a:defRPr kern="1200"/>
            </a:defPPr>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3925" y="6888163"/>
            <a:ext cx="14439900" cy="22517100"/>
          </a:xfrm>
        </p:spPr>
        <p:txBody>
          <a:bodyPr/>
          <a:lstStyle>
            <a:defPPr>
              <a:defRPr kern="1200"/>
            </a:defPPr>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a:defPPr>
            <a:lvl1pPr>
              <a:defRPr/>
            </a:lvl1pPr>
          </a:lstStyle>
          <a:p>
            <a:pPr>
              <a:defRPr/>
            </a:pPr>
            <a:fld id="{D77038B2-2801-40BE-BC48-C628781FF49E}" type="slidenum">
              <a:rPr lang="en-US"/>
              <a:pPr>
                <a:defRPr/>
              </a:pPr>
              <a:t>‹#›</a:t>
            </a:fld>
            <a:endParaRPr lang="en-US"/>
          </a:p>
        </p:txBody>
      </p:sp>
    </p:spTree>
    <p:extLst>
      <p:ext uri="{BB962C8B-B14F-4D97-AF65-F5344CB8AC3E}">
        <p14:creationId xmlns:p14="http://schemas.microsoft.com/office/powerpoint/2010/main" val="396973015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3" y="23042562"/>
            <a:ext cx="26335038" cy="2720975"/>
          </a:xfrm>
        </p:spPr>
        <p:txBody>
          <a:bodyPr anchor="b"/>
          <a:lstStyle>
            <a:defPPr>
              <a:defRPr kern="1200"/>
            </a:defPPr>
            <a:lvl1pPr algn="l">
              <a:defRPr sz="2000" b="1"/>
            </a:lvl1pPr>
          </a:lstStyle>
          <a:p>
            <a:r>
              <a:rPr lang="en-US"/>
              <a:t>Click to edit Master title style</a:t>
            </a:r>
          </a:p>
        </p:txBody>
      </p:sp>
      <p:sp>
        <p:nvSpPr>
          <p:cNvPr id="3" name="Picture Placeholder 2"/>
          <p:cNvSpPr>
            <a:spLocks noGrp="1"/>
          </p:cNvSpPr>
          <p:nvPr>
            <p:ph type="pic" idx="1"/>
          </p:nvPr>
        </p:nvSpPr>
        <p:spPr>
          <a:xfrm>
            <a:off x="8602663" y="2941638"/>
            <a:ext cx="26335038" cy="19750088"/>
          </a:xfrm>
        </p:spPr>
        <p:txBody>
          <a:bodyPr/>
          <a:lstStyle>
            <a:defPPr>
              <a:defRPr kern="1200"/>
            </a:defPPr>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8602663" y="25763538"/>
            <a:ext cx="26335038" cy="3862387"/>
          </a:xfrm>
        </p:spPr>
        <p:txBody>
          <a:bodyPr/>
          <a:lstStyle>
            <a:defPPr>
              <a:defRPr kern="1200"/>
            </a:defPPr>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a:defPPr>
            <a:lvl1pPr>
              <a:defRPr/>
            </a:lvl1pPr>
          </a:lstStyle>
          <a:p>
            <a:pPr>
              <a:defRPr/>
            </a:pPr>
            <a:fld id="{700A3960-9A0E-4A4A-BE72-10B88343DD28}" type="slidenum">
              <a:rPr lang="en-US"/>
              <a:pPr>
                <a:defRPr/>
              </a:pPr>
              <a:t>‹#›</a:t>
            </a:fld>
            <a:endParaRPr lang="en-US"/>
          </a:p>
        </p:txBody>
      </p:sp>
    </p:spTree>
    <p:extLst>
      <p:ext uri="{BB962C8B-B14F-4D97-AF65-F5344CB8AC3E}">
        <p14:creationId xmlns:p14="http://schemas.microsoft.com/office/powerpoint/2010/main" val="258630283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93925" y="1317625"/>
            <a:ext cx="3950335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70207" tIns="235104" rIns="470207" bIns="235104" anchor="ctr" anchorCtr="0" compatLnSpc="1">
            <a:prstTxWarp prst="textNoShape">
              <a:avLst/>
            </a:prstTxWarp>
          </a:bodyPr>
          <a:lstStyle>
            <a:defPPr>
              <a:defRPr kern="1200"/>
            </a:defPPr>
          </a:lstStyle>
          <a:p>
            <a:pPr lvl="0"/>
            <a:r>
              <a:rPr lang="en-US"/>
              <a:t>Click to edit Master title style</a:t>
            </a:r>
          </a:p>
        </p:txBody>
      </p:sp>
      <p:sp>
        <p:nvSpPr>
          <p:cNvPr id="1027" name="Rectangle 3"/>
          <p:cNvSpPr>
            <a:spLocks noGrp="1" noChangeArrowheads="1"/>
          </p:cNvSpPr>
          <p:nvPr>
            <p:ph type="body" idx="1"/>
          </p:nvPr>
        </p:nvSpPr>
        <p:spPr bwMode="auto">
          <a:xfrm>
            <a:off x="2193925" y="7680325"/>
            <a:ext cx="39503350" cy="2172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70207" tIns="235104" rIns="470207" bIns="235104" anchor="t" anchorCtr="0" compatLnSpc="1">
            <a:prstTxWarp prst="textNoShape">
              <a:avLst/>
            </a:prstTxWarp>
          </a:bodyPr>
          <a:lstStyle>
            <a:defPPr>
              <a:defRPr kern="1200"/>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2193925" y="29978350"/>
            <a:ext cx="10242550" cy="2286000"/>
          </a:xfrm>
          <a:prstGeom prst="rect">
            <a:avLst/>
          </a:prstGeom>
          <a:noFill/>
          <a:ln>
            <a:noFill/>
          </a:ln>
        </p:spPr>
        <p:txBody>
          <a:bodyPr vert="horz" wrap="square" lIns="470207" tIns="235104" rIns="470207" bIns="235104" anchor="t" anchorCtr="0" compatLnSpc="1">
            <a:prstTxWarp prst="textNoShape">
              <a:avLst/>
            </a:prstTxWarp>
          </a:bodyPr>
          <a:lstStyle>
            <a:defPPr>
              <a:defRPr kern="1200"/>
            </a:defPPr>
            <a:lvl1pPr>
              <a:defRPr sz="7100" smtClean="0"/>
            </a:lvl1pPr>
          </a:lstStyle>
          <a:p>
            <a:pPr>
              <a:defRPr/>
            </a:pPr>
            <a:endParaRPr lang="en-US"/>
          </a:p>
        </p:txBody>
      </p:sp>
      <p:sp>
        <p:nvSpPr>
          <p:cNvPr id="1029" name="Rectangle 5"/>
          <p:cNvSpPr>
            <a:spLocks noGrp="1" noChangeArrowheads="1"/>
          </p:cNvSpPr>
          <p:nvPr>
            <p:ph type="ftr" sz="quarter" idx="3"/>
          </p:nvPr>
        </p:nvSpPr>
        <p:spPr bwMode="auto">
          <a:xfrm>
            <a:off x="14995525" y="29978350"/>
            <a:ext cx="13900150" cy="2286000"/>
          </a:xfrm>
          <a:prstGeom prst="rect">
            <a:avLst/>
          </a:prstGeom>
          <a:noFill/>
          <a:ln>
            <a:noFill/>
          </a:ln>
        </p:spPr>
        <p:txBody>
          <a:bodyPr vert="horz" wrap="square" lIns="470207" tIns="235104" rIns="470207" bIns="235104" anchor="t" anchorCtr="0" compatLnSpc="1">
            <a:prstTxWarp prst="textNoShape">
              <a:avLst/>
            </a:prstTxWarp>
          </a:bodyPr>
          <a:lstStyle>
            <a:defPPr>
              <a:defRPr kern="1200"/>
            </a:defPPr>
            <a:lvl1pPr algn="ctr">
              <a:defRPr sz="7100" smtClean="0"/>
            </a:lvl1pPr>
          </a:lstStyle>
          <a:p>
            <a:pPr>
              <a:defRPr/>
            </a:pPr>
            <a:endParaRPr lang="en-US"/>
          </a:p>
        </p:txBody>
      </p:sp>
      <p:sp>
        <p:nvSpPr>
          <p:cNvPr id="1030" name="Rectangle 6"/>
          <p:cNvSpPr>
            <a:spLocks noGrp="1" noChangeArrowheads="1"/>
          </p:cNvSpPr>
          <p:nvPr>
            <p:ph type="sldNum" sz="quarter" idx="4"/>
          </p:nvPr>
        </p:nvSpPr>
        <p:spPr bwMode="auto">
          <a:xfrm>
            <a:off x="31454725" y="29978350"/>
            <a:ext cx="10242550" cy="2286000"/>
          </a:xfrm>
          <a:prstGeom prst="rect">
            <a:avLst/>
          </a:prstGeom>
          <a:noFill/>
          <a:ln>
            <a:noFill/>
          </a:ln>
        </p:spPr>
        <p:txBody>
          <a:bodyPr vert="horz" wrap="square" lIns="470207" tIns="235104" rIns="470207" bIns="235104" anchor="t" anchorCtr="0" compatLnSpc="1">
            <a:prstTxWarp prst="textNoShape">
              <a:avLst/>
            </a:prstTxWarp>
          </a:bodyPr>
          <a:lstStyle>
            <a:defPPr>
              <a:defRPr kern="1200"/>
            </a:defPPr>
            <a:lvl1pPr algn="r">
              <a:defRPr sz="7100" smtClean="0"/>
            </a:lvl1pPr>
          </a:lstStyle>
          <a:p>
            <a:pPr>
              <a:defRPr/>
            </a:pPr>
            <a:fld id="{2839560C-692A-406E-AC47-35009443A5A0}" type="slidenum">
              <a:rPr lang="en-US"/>
              <a:pPr>
                <a:defRPr/>
              </a:pPr>
              <a:t>‹#›</a:t>
            </a:fld>
            <a:endParaRPr lang="en-US"/>
          </a:p>
        </p:txBody>
      </p:sp>
      <p:pic>
        <p:nvPicPr>
          <p:cNvPr id="1031" name="New picture"/>
          <p:cNvPicPr/>
          <p:nvPr/>
        </p:nvPicPr>
        <p:blipFill>
          <a:blip r:embed="rId14"/>
          <a:stretch>
            <a:fillRect/>
          </a:stretch>
        </p:blipFill>
        <p:spPr>
          <a:xfrm rot="16200000">
            <a:off x="-11074400" y="16459200"/>
            <a:ext cx="14274800" cy="3937000"/>
          </a:xfrm>
          <a:prstGeom prst="rect">
            <a:avLst/>
          </a:prstGeom>
        </p:spPr>
      </p:pic>
      <p:pic>
        <p:nvPicPr>
          <p:cNvPr id="1032" name="New picture"/>
          <p:cNvPicPr/>
          <p:nvPr/>
        </p:nvPicPr>
        <p:blipFill>
          <a:blip r:embed="rId14"/>
          <a:stretch>
            <a:fillRect/>
          </a:stretch>
        </p:blipFill>
        <p:spPr>
          <a:xfrm rot="5400000">
            <a:off x="40690800" y="16459200"/>
            <a:ext cx="14274800" cy="3937000"/>
          </a:xfrm>
          <a:prstGeom prst="rect">
            <a:avLst/>
          </a:prstGeom>
        </p:spPr>
      </p:pic>
      <p:pic>
        <p:nvPicPr>
          <p:cNvPr id="1033" name="New picture"/>
          <p:cNvPicPr/>
          <p:nvPr/>
        </p:nvPicPr>
        <p:blipFill>
          <a:blip r:embed="rId15"/>
          <a:stretch>
            <a:fillRect/>
          </a:stretch>
        </p:blipFill>
        <p:spPr>
          <a:xfrm>
            <a:off x="6953250" y="33426400"/>
            <a:ext cx="29984700" cy="1460500"/>
          </a:xfrm>
          <a:prstGeom prst="rect">
            <a:avLst/>
          </a:prstGeom>
        </p:spPr>
      </p:pic>
      <p:sp>
        <p:nvSpPr>
          <p:cNvPr id="1034" name="New shape"/>
          <p:cNvSpPr/>
          <p:nvPr/>
        </p:nvSpPr>
        <p:spPr>
          <a:xfrm>
            <a:off x="6953250" y="33997900"/>
            <a:ext cx="21945600" cy="127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sz="4600">
                <a:solidFill>
                  <a:srgbClr val="808080"/>
                </a:solidFill>
              </a:rPr>
              <a:t>Template ID: philosophicalseafoam  Size: 48x36</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defPPr>
        <a:defRPr kern="1200"/>
      </a:defPPr>
      <a:lvl1pPr algn="ctr" defTabSz="4703763" rtl="0" eaLnBrk="0" fontAlgn="base" hangingPunct="0">
        <a:spcBef>
          <a:spcPct val="0"/>
        </a:spcBef>
        <a:spcAft>
          <a:spcPct val="0"/>
        </a:spcAft>
        <a:defRPr sz="22700">
          <a:solidFill>
            <a:schemeClr val="tx2"/>
          </a:solidFill>
          <a:latin typeface="+mj-lt"/>
          <a:ea typeface="+mj-ea"/>
          <a:cs typeface="+mj-cs"/>
        </a:defRPr>
      </a:lvl1pPr>
      <a:lvl2pPr algn="ctr" defTabSz="4703763" rtl="0" eaLnBrk="0" fontAlgn="base" hangingPunct="0">
        <a:spcBef>
          <a:spcPct val="0"/>
        </a:spcBef>
        <a:spcAft>
          <a:spcPct val="0"/>
        </a:spcAft>
        <a:defRPr sz="22700">
          <a:solidFill>
            <a:schemeClr val="tx2"/>
          </a:solidFill>
          <a:latin typeface="Arial"/>
        </a:defRPr>
      </a:lvl2pPr>
      <a:lvl3pPr algn="ctr" defTabSz="4703763" rtl="0" eaLnBrk="0" fontAlgn="base" hangingPunct="0">
        <a:spcBef>
          <a:spcPct val="0"/>
        </a:spcBef>
        <a:spcAft>
          <a:spcPct val="0"/>
        </a:spcAft>
        <a:defRPr sz="22700">
          <a:solidFill>
            <a:schemeClr val="tx2"/>
          </a:solidFill>
          <a:latin typeface="Arial"/>
        </a:defRPr>
      </a:lvl3pPr>
      <a:lvl4pPr algn="ctr" defTabSz="4703763" rtl="0" eaLnBrk="0" fontAlgn="base" hangingPunct="0">
        <a:spcBef>
          <a:spcPct val="0"/>
        </a:spcBef>
        <a:spcAft>
          <a:spcPct val="0"/>
        </a:spcAft>
        <a:defRPr sz="22700">
          <a:solidFill>
            <a:schemeClr val="tx2"/>
          </a:solidFill>
          <a:latin typeface="Arial"/>
        </a:defRPr>
      </a:lvl4pPr>
      <a:lvl5pPr algn="ctr" defTabSz="4703763" rtl="0" eaLnBrk="0" fontAlgn="base" hangingPunct="0">
        <a:spcBef>
          <a:spcPct val="0"/>
        </a:spcBef>
        <a:spcAft>
          <a:spcPct val="0"/>
        </a:spcAft>
        <a:defRPr sz="22700">
          <a:solidFill>
            <a:schemeClr val="tx2"/>
          </a:solidFill>
          <a:latin typeface="Arial"/>
        </a:defRPr>
      </a:lvl5pPr>
      <a:lvl6pPr marL="457200" algn="ctr" defTabSz="4703763" rtl="0" fontAlgn="base">
        <a:spcBef>
          <a:spcPct val="0"/>
        </a:spcBef>
        <a:spcAft>
          <a:spcPct val="0"/>
        </a:spcAft>
        <a:defRPr sz="22700">
          <a:solidFill>
            <a:schemeClr val="tx2"/>
          </a:solidFill>
          <a:latin typeface="Arial"/>
        </a:defRPr>
      </a:lvl6pPr>
      <a:lvl7pPr marL="914400" algn="ctr" defTabSz="4703763" rtl="0" fontAlgn="base">
        <a:spcBef>
          <a:spcPct val="0"/>
        </a:spcBef>
        <a:spcAft>
          <a:spcPct val="0"/>
        </a:spcAft>
        <a:defRPr sz="22700">
          <a:solidFill>
            <a:schemeClr val="tx2"/>
          </a:solidFill>
          <a:latin typeface="Arial"/>
        </a:defRPr>
      </a:lvl7pPr>
      <a:lvl8pPr marL="1371600" algn="ctr" defTabSz="4703763" rtl="0" fontAlgn="base">
        <a:spcBef>
          <a:spcPct val="0"/>
        </a:spcBef>
        <a:spcAft>
          <a:spcPct val="0"/>
        </a:spcAft>
        <a:defRPr sz="22700">
          <a:solidFill>
            <a:schemeClr val="tx2"/>
          </a:solidFill>
          <a:latin typeface="Arial"/>
        </a:defRPr>
      </a:lvl8pPr>
      <a:lvl9pPr marL="1828800" algn="ctr" defTabSz="4703763" rtl="0" fontAlgn="base">
        <a:spcBef>
          <a:spcPct val="0"/>
        </a:spcBef>
        <a:spcAft>
          <a:spcPct val="0"/>
        </a:spcAft>
        <a:defRPr sz="22700">
          <a:solidFill>
            <a:schemeClr val="tx2"/>
          </a:solidFill>
          <a:latin typeface="Arial"/>
        </a:defRPr>
      </a:lvl9pPr>
    </p:titleStyle>
    <p:bodyStyle>
      <a:defPPr>
        <a:defRPr kern="1200"/>
      </a:defPPr>
      <a:lvl1pPr marL="1762125" indent="-1762125" algn="l" defTabSz="4703763" rtl="0" eaLnBrk="0" fontAlgn="base" hangingPunct="0">
        <a:spcBef>
          <a:spcPct val="20000"/>
        </a:spcBef>
        <a:spcAft>
          <a:spcPct val="0"/>
        </a:spcAft>
        <a:buChar char="•"/>
        <a:defRPr sz="16500">
          <a:solidFill>
            <a:schemeClr val="tx1"/>
          </a:solidFill>
          <a:latin typeface="+mn-lt"/>
          <a:ea typeface="+mn-ea"/>
          <a:cs typeface="+mn-cs"/>
        </a:defRPr>
      </a:lvl1pPr>
      <a:lvl2pPr marL="3822700" indent="-1471613" algn="l" defTabSz="4703763" rtl="0" eaLnBrk="0" fontAlgn="base" hangingPunct="0">
        <a:spcBef>
          <a:spcPct val="20000"/>
        </a:spcBef>
        <a:spcAft>
          <a:spcPct val="0"/>
        </a:spcAft>
        <a:buChar char="–"/>
        <a:defRPr sz="14400">
          <a:solidFill>
            <a:schemeClr val="tx1"/>
          </a:solidFill>
          <a:latin typeface="+mn-lt"/>
        </a:defRPr>
      </a:lvl2pPr>
      <a:lvl3pPr marL="5875338" indent="-1171575" algn="l" defTabSz="4703763" rtl="0" eaLnBrk="0" fontAlgn="base" hangingPunct="0">
        <a:spcBef>
          <a:spcPct val="20000"/>
        </a:spcBef>
        <a:spcAft>
          <a:spcPct val="0"/>
        </a:spcAft>
        <a:buChar char="•"/>
        <a:defRPr sz="12400">
          <a:solidFill>
            <a:schemeClr val="tx1"/>
          </a:solidFill>
          <a:latin typeface="+mn-lt"/>
        </a:defRPr>
      </a:lvl3pPr>
      <a:lvl4pPr marL="8228013" indent="-1173163" algn="l" defTabSz="4703763" rtl="0" eaLnBrk="0" fontAlgn="base" hangingPunct="0">
        <a:spcBef>
          <a:spcPct val="20000"/>
        </a:spcBef>
        <a:spcAft>
          <a:spcPct val="0"/>
        </a:spcAft>
        <a:buChar char="–"/>
        <a:defRPr sz="10300">
          <a:solidFill>
            <a:schemeClr val="tx1"/>
          </a:solidFill>
          <a:latin typeface="+mn-lt"/>
        </a:defRPr>
      </a:lvl4pPr>
      <a:lvl5pPr marL="10582275" indent="-1176338" algn="l" defTabSz="4703763" rtl="0" eaLnBrk="0" fontAlgn="base" hangingPunct="0">
        <a:spcBef>
          <a:spcPct val="20000"/>
        </a:spcBef>
        <a:spcAft>
          <a:spcPct val="0"/>
        </a:spcAft>
        <a:buChar char="»"/>
        <a:defRPr sz="10300">
          <a:solidFill>
            <a:schemeClr val="tx1"/>
          </a:solidFill>
          <a:latin typeface="+mn-lt"/>
        </a:defRPr>
      </a:lvl5pPr>
      <a:lvl6pPr marL="11039475" indent="-1176338" algn="l" defTabSz="4703763" rtl="0" fontAlgn="base">
        <a:spcBef>
          <a:spcPct val="20000"/>
        </a:spcBef>
        <a:spcAft>
          <a:spcPct val="0"/>
        </a:spcAft>
        <a:buChar char="»"/>
        <a:defRPr sz="10300">
          <a:solidFill>
            <a:schemeClr val="tx1"/>
          </a:solidFill>
          <a:latin typeface="+mn-lt"/>
        </a:defRPr>
      </a:lvl6pPr>
      <a:lvl7pPr marL="11496675" indent="-1176338" algn="l" defTabSz="4703763" rtl="0" fontAlgn="base">
        <a:spcBef>
          <a:spcPct val="20000"/>
        </a:spcBef>
        <a:spcAft>
          <a:spcPct val="0"/>
        </a:spcAft>
        <a:buChar char="»"/>
        <a:defRPr sz="10300">
          <a:solidFill>
            <a:schemeClr val="tx1"/>
          </a:solidFill>
          <a:latin typeface="+mn-lt"/>
        </a:defRPr>
      </a:lvl7pPr>
      <a:lvl8pPr marL="11953875" indent="-1176338" algn="l" defTabSz="4703763" rtl="0" fontAlgn="base">
        <a:spcBef>
          <a:spcPct val="20000"/>
        </a:spcBef>
        <a:spcAft>
          <a:spcPct val="0"/>
        </a:spcAft>
        <a:buChar char="»"/>
        <a:defRPr sz="10300">
          <a:solidFill>
            <a:schemeClr val="tx1"/>
          </a:solidFill>
          <a:latin typeface="+mn-lt"/>
        </a:defRPr>
      </a:lvl8pPr>
      <a:lvl9pPr marL="12411075" indent="-1176338" algn="l" defTabSz="4703763" rtl="0" fontAlgn="base">
        <a:spcBef>
          <a:spcPct val="20000"/>
        </a:spcBef>
        <a:spcAft>
          <a:spcPct val="0"/>
        </a:spcAft>
        <a:buChar char="»"/>
        <a:defRPr sz="103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health.gov/healthypeople/objectives-and-data/browse-objectives/infectious-disease/reduce-rate-hospital-admissions-urinary-tract-infections-among-older-adults-oa-07" TargetMode="External"/><Relationship Id="rId7"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hyperlink" Target="https://doi.org/10.3390/antibiotics1105057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5D5CD"/>
        </a:solidFill>
        <a:effectLst/>
      </p:bgPr>
    </p:bg>
    <p:spTree>
      <p:nvGrpSpPr>
        <p:cNvPr id="1" name=""/>
        <p:cNvGrpSpPr/>
        <p:nvPr/>
      </p:nvGrpSpPr>
      <p:grpSpPr>
        <a:xfrm>
          <a:off x="0" y="0"/>
          <a:ext cx="0" cy="0"/>
          <a:chOff x="0" y="0"/>
          <a:chExt cx="0" cy="0"/>
        </a:xfrm>
      </p:grpSpPr>
      <p:sp>
        <p:nvSpPr>
          <p:cNvPr id="36" name="Rectangle 13"/>
          <p:cNvSpPr txBox="1">
            <a:spLocks noChangeArrowheads="1"/>
          </p:cNvSpPr>
          <p:nvPr/>
        </p:nvSpPr>
        <p:spPr bwMode="auto">
          <a:xfrm>
            <a:off x="-2459" y="468760"/>
            <a:ext cx="43893659" cy="5740087"/>
          </a:xfrm>
          <a:prstGeom prst="rect">
            <a:avLst/>
          </a:prstGeom>
          <a:solidFill>
            <a:srgbClr val="028260"/>
          </a:solidFill>
          <a:ln w="60325" cap="flat">
            <a:noFill/>
            <a:miter lim="800000"/>
          </a:ln>
        </p:spPr>
        <p:txBody>
          <a:bodyPr vert="horz" wrap="square" lIns="376203" tIns="188102" rIns="376203" bIns="188102" anchor="ctr" anchorCtr="0" compatLnSpc="1">
            <a:prstTxWarp prst="textNoShape">
              <a:avLst/>
            </a:prstTxWarp>
          </a:bodyPr>
          <a:lstStyle>
            <a:defPPr>
              <a:defRPr kern="1200"/>
            </a:defPPr>
            <a:lvl1pPr algn="ctr" defTabSz="3762375" rtl="0" eaLnBrk="0" fontAlgn="base" hangingPunct="0">
              <a:spcBef>
                <a:spcPct val="0"/>
              </a:spcBef>
              <a:spcAft>
                <a:spcPct val="0"/>
              </a:spcAft>
              <a:defRPr sz="18200">
                <a:solidFill>
                  <a:schemeClr val="tx2"/>
                </a:solidFill>
                <a:latin typeface="+mj-lt"/>
                <a:ea typeface="+mj-ea"/>
                <a:cs typeface="+mj-cs"/>
              </a:defRPr>
            </a:lvl1pPr>
            <a:lvl2pPr algn="ctr" defTabSz="3762375" rtl="0" eaLnBrk="0" fontAlgn="base" hangingPunct="0">
              <a:spcBef>
                <a:spcPct val="0"/>
              </a:spcBef>
              <a:spcAft>
                <a:spcPct val="0"/>
              </a:spcAft>
              <a:defRPr sz="18200">
                <a:solidFill>
                  <a:schemeClr val="tx2"/>
                </a:solidFill>
                <a:latin typeface="Arial"/>
              </a:defRPr>
            </a:lvl2pPr>
            <a:lvl3pPr algn="ctr" defTabSz="3762375" rtl="0" eaLnBrk="0" fontAlgn="base" hangingPunct="0">
              <a:spcBef>
                <a:spcPct val="0"/>
              </a:spcBef>
              <a:spcAft>
                <a:spcPct val="0"/>
              </a:spcAft>
              <a:defRPr sz="18200">
                <a:solidFill>
                  <a:schemeClr val="tx2"/>
                </a:solidFill>
                <a:latin typeface="Arial"/>
              </a:defRPr>
            </a:lvl3pPr>
            <a:lvl4pPr algn="ctr" defTabSz="3762375" rtl="0" eaLnBrk="0" fontAlgn="base" hangingPunct="0">
              <a:spcBef>
                <a:spcPct val="0"/>
              </a:spcBef>
              <a:spcAft>
                <a:spcPct val="0"/>
              </a:spcAft>
              <a:defRPr sz="18200">
                <a:solidFill>
                  <a:schemeClr val="tx2"/>
                </a:solidFill>
                <a:latin typeface="Arial"/>
              </a:defRPr>
            </a:lvl4pPr>
            <a:lvl5pPr algn="ctr" defTabSz="3762375" rtl="0" eaLnBrk="0" fontAlgn="base" hangingPunct="0">
              <a:spcBef>
                <a:spcPct val="0"/>
              </a:spcBef>
              <a:spcAft>
                <a:spcPct val="0"/>
              </a:spcAft>
              <a:defRPr sz="18200">
                <a:solidFill>
                  <a:schemeClr val="tx2"/>
                </a:solidFill>
                <a:latin typeface="Arial"/>
              </a:defRPr>
            </a:lvl5pPr>
            <a:lvl6pPr marL="457200" algn="ctr" defTabSz="3762375" rtl="0" fontAlgn="base">
              <a:spcBef>
                <a:spcPct val="0"/>
              </a:spcBef>
              <a:spcAft>
                <a:spcPct val="0"/>
              </a:spcAft>
              <a:defRPr sz="18200">
                <a:solidFill>
                  <a:schemeClr val="tx2"/>
                </a:solidFill>
                <a:latin typeface="Arial"/>
              </a:defRPr>
            </a:lvl6pPr>
            <a:lvl7pPr marL="914400" algn="ctr" defTabSz="3762375" rtl="0" fontAlgn="base">
              <a:spcBef>
                <a:spcPct val="0"/>
              </a:spcBef>
              <a:spcAft>
                <a:spcPct val="0"/>
              </a:spcAft>
              <a:defRPr sz="18200">
                <a:solidFill>
                  <a:schemeClr val="tx2"/>
                </a:solidFill>
                <a:latin typeface="Arial"/>
              </a:defRPr>
            </a:lvl7pPr>
            <a:lvl8pPr marL="1371600" algn="ctr" defTabSz="3762375" rtl="0" fontAlgn="base">
              <a:spcBef>
                <a:spcPct val="0"/>
              </a:spcBef>
              <a:spcAft>
                <a:spcPct val="0"/>
              </a:spcAft>
              <a:defRPr sz="18200">
                <a:solidFill>
                  <a:schemeClr val="tx2"/>
                </a:solidFill>
                <a:latin typeface="Arial"/>
              </a:defRPr>
            </a:lvl8pPr>
            <a:lvl9pPr marL="1828800" algn="ctr" defTabSz="3762375" rtl="0" fontAlgn="base">
              <a:spcBef>
                <a:spcPct val="0"/>
              </a:spcBef>
              <a:spcAft>
                <a:spcPct val="0"/>
              </a:spcAft>
              <a:defRPr sz="18200">
                <a:solidFill>
                  <a:schemeClr val="tx2"/>
                </a:solidFill>
                <a:latin typeface="Arial"/>
              </a:defRPr>
            </a:lvl9pPr>
          </a:lstStyle>
          <a:p>
            <a:pPr eaLnBrk="1" hangingPunct="1"/>
            <a:r>
              <a:rPr lang="en-US" sz="8000" i="1" dirty="0">
                <a:solidFill>
                  <a:schemeClr val="bg1"/>
                </a:solidFill>
                <a:latin typeface="Arial" panose="020B0604020202020204" pitchFamily="34" charset="0"/>
              </a:rPr>
              <a:t>Reducing Hospital Utilizations for Urinary Tract Infections Through Education</a:t>
            </a:r>
          </a:p>
        </p:txBody>
      </p:sp>
      <p:sp>
        <p:nvSpPr>
          <p:cNvPr id="60" name="Title 11">
            <a:extLst>
              <a:ext uri="{FF2B5EF4-FFF2-40B4-BE49-F238E27FC236}">
                <a16:creationId xmlns:a16="http://schemas.microsoft.com/office/drawing/2014/main" id="{EE7A5C51-35F0-4B71-992D-43D344D16C04}"/>
              </a:ext>
            </a:extLst>
          </p:cNvPr>
          <p:cNvSpPr txBox="1"/>
          <p:nvPr/>
        </p:nvSpPr>
        <p:spPr>
          <a:xfrm>
            <a:off x="1371600" y="1348462"/>
            <a:ext cx="41148000" cy="2746935"/>
          </a:xfrm>
          <a:prstGeom prst="rect">
            <a:avLst/>
          </a:prstGeom>
        </p:spPr>
        <p:txBody>
          <a:bodyPr lIns="128016" tIns="64008" rIns="128016" bIns="64008"/>
          <a:lstStyle>
            <a:defPPr>
              <a:defRPr lang="en-US"/>
            </a:defPPr>
            <a:lvl1pPr marL="0" algn="l" defTabSz="4388077" rtl="0" eaLnBrk="1" latinLnBrk="0" hangingPunct="1">
              <a:defRPr sz="8698" kern="1200">
                <a:solidFill>
                  <a:schemeClr val="tx1"/>
                </a:solidFill>
                <a:latin typeface="+mn-lt"/>
                <a:ea typeface="+mn-ea"/>
                <a:cs typeface="+mn-cs"/>
              </a:defRPr>
            </a:lvl1pPr>
            <a:lvl2pPr marL="2194039" algn="l" defTabSz="4388077" rtl="0" eaLnBrk="1" latinLnBrk="0" hangingPunct="1">
              <a:defRPr sz="8698" kern="1200">
                <a:solidFill>
                  <a:schemeClr val="tx1"/>
                </a:solidFill>
                <a:latin typeface="+mn-lt"/>
                <a:ea typeface="+mn-ea"/>
                <a:cs typeface="+mn-cs"/>
              </a:defRPr>
            </a:lvl2pPr>
            <a:lvl3pPr marL="4388077" algn="l" defTabSz="4388077" rtl="0" eaLnBrk="1" latinLnBrk="0" hangingPunct="1">
              <a:defRPr sz="8698" kern="1200">
                <a:solidFill>
                  <a:schemeClr val="tx1"/>
                </a:solidFill>
                <a:latin typeface="+mn-lt"/>
                <a:ea typeface="+mn-ea"/>
                <a:cs typeface="+mn-cs"/>
              </a:defRPr>
            </a:lvl3pPr>
            <a:lvl4pPr marL="6582120" algn="l" defTabSz="4388077" rtl="0" eaLnBrk="1" latinLnBrk="0" hangingPunct="1">
              <a:defRPr sz="8698" kern="1200">
                <a:solidFill>
                  <a:schemeClr val="tx1"/>
                </a:solidFill>
                <a:latin typeface="+mn-lt"/>
                <a:ea typeface="+mn-ea"/>
                <a:cs typeface="+mn-cs"/>
              </a:defRPr>
            </a:lvl4pPr>
            <a:lvl5pPr marL="8776160" algn="l" defTabSz="4388077" rtl="0" eaLnBrk="1" latinLnBrk="0" hangingPunct="1">
              <a:defRPr sz="8698" kern="1200">
                <a:solidFill>
                  <a:schemeClr val="tx1"/>
                </a:solidFill>
                <a:latin typeface="+mn-lt"/>
                <a:ea typeface="+mn-ea"/>
                <a:cs typeface="+mn-cs"/>
              </a:defRPr>
            </a:lvl5pPr>
            <a:lvl6pPr marL="10970199" algn="l" defTabSz="4388077" rtl="0" eaLnBrk="1" latinLnBrk="0" hangingPunct="1">
              <a:defRPr sz="8698" kern="1200">
                <a:solidFill>
                  <a:schemeClr val="tx1"/>
                </a:solidFill>
                <a:latin typeface="+mn-lt"/>
                <a:ea typeface="+mn-ea"/>
                <a:cs typeface="+mn-cs"/>
              </a:defRPr>
            </a:lvl6pPr>
            <a:lvl7pPr marL="13164238" algn="l" defTabSz="4388077" rtl="0" eaLnBrk="1" latinLnBrk="0" hangingPunct="1">
              <a:defRPr sz="8698" kern="1200">
                <a:solidFill>
                  <a:schemeClr val="tx1"/>
                </a:solidFill>
                <a:latin typeface="+mn-lt"/>
                <a:ea typeface="+mn-ea"/>
                <a:cs typeface="+mn-cs"/>
              </a:defRPr>
            </a:lvl7pPr>
            <a:lvl8pPr marL="15358277" algn="l" defTabSz="4388077" rtl="0" eaLnBrk="1" latinLnBrk="0" hangingPunct="1">
              <a:defRPr sz="8698" kern="1200">
                <a:solidFill>
                  <a:schemeClr val="tx1"/>
                </a:solidFill>
                <a:latin typeface="+mn-lt"/>
                <a:ea typeface="+mn-ea"/>
                <a:cs typeface="+mn-cs"/>
              </a:defRPr>
            </a:lvl8pPr>
            <a:lvl9pPr marL="17552318" algn="l" defTabSz="4388077" rtl="0" eaLnBrk="1" latinLnBrk="0" hangingPunct="1">
              <a:defRPr sz="8698" kern="1200">
                <a:solidFill>
                  <a:schemeClr val="tx1"/>
                </a:solidFill>
                <a:latin typeface="+mn-lt"/>
                <a:ea typeface="+mn-ea"/>
                <a:cs typeface="+mn-cs"/>
              </a:defRPr>
            </a:lvl9pPr>
          </a:lstStyle>
          <a:p>
            <a:pPr algn="ctr"/>
            <a:endParaRPr lang="en-US" sz="8500" b="1" dirty="0">
              <a:solidFill>
                <a:schemeClr val="bg1"/>
              </a:solidFill>
              <a:latin typeface="Amaranth" panose="02000503050000020004" pitchFamily="2" charset="0"/>
            </a:endParaRPr>
          </a:p>
        </p:txBody>
      </p:sp>
      <p:sp>
        <p:nvSpPr>
          <p:cNvPr id="61" name="Text Placeholder 16">
            <a:extLst>
              <a:ext uri="{FF2B5EF4-FFF2-40B4-BE49-F238E27FC236}">
                <a16:creationId xmlns:a16="http://schemas.microsoft.com/office/drawing/2014/main" id="{1F3AA395-C058-4F87-B3A3-A8A8BC543EF9}"/>
              </a:ext>
            </a:extLst>
          </p:cNvPr>
          <p:cNvSpPr txBox="1"/>
          <p:nvPr/>
        </p:nvSpPr>
        <p:spPr>
          <a:xfrm>
            <a:off x="1370370" y="4225714"/>
            <a:ext cx="41148000" cy="1852815"/>
          </a:xfrm>
          <a:prstGeom prst="rect">
            <a:avLst/>
          </a:prstGeom>
        </p:spPr>
        <p:txBody>
          <a:bodyPr lIns="128016" tIns="64008" rIns="128016" bIns="64008">
            <a:spAutoFit/>
          </a:bodyPr>
          <a:lstStyle>
            <a:defPPr>
              <a:defRPr lang="en-US"/>
            </a:defPPr>
            <a:lvl1pPr marL="0" algn="l" defTabSz="4388077" rtl="0" eaLnBrk="1" latinLnBrk="0" hangingPunct="1">
              <a:defRPr sz="8698" kern="1200">
                <a:solidFill>
                  <a:schemeClr val="tx1"/>
                </a:solidFill>
                <a:latin typeface="+mn-lt"/>
                <a:ea typeface="+mn-ea"/>
                <a:cs typeface="+mn-cs"/>
              </a:defRPr>
            </a:lvl1pPr>
            <a:lvl2pPr marL="2194039" algn="l" defTabSz="4388077" rtl="0" eaLnBrk="1" latinLnBrk="0" hangingPunct="1">
              <a:defRPr sz="8698" kern="1200">
                <a:solidFill>
                  <a:schemeClr val="tx1"/>
                </a:solidFill>
                <a:latin typeface="+mn-lt"/>
                <a:ea typeface="+mn-ea"/>
                <a:cs typeface="+mn-cs"/>
              </a:defRPr>
            </a:lvl2pPr>
            <a:lvl3pPr marL="4388077" algn="l" defTabSz="4388077" rtl="0" eaLnBrk="1" latinLnBrk="0" hangingPunct="1">
              <a:defRPr sz="8698" kern="1200">
                <a:solidFill>
                  <a:schemeClr val="tx1"/>
                </a:solidFill>
                <a:latin typeface="+mn-lt"/>
                <a:ea typeface="+mn-ea"/>
                <a:cs typeface="+mn-cs"/>
              </a:defRPr>
            </a:lvl3pPr>
            <a:lvl4pPr marL="6582120" algn="l" defTabSz="4388077" rtl="0" eaLnBrk="1" latinLnBrk="0" hangingPunct="1">
              <a:defRPr sz="8698" kern="1200">
                <a:solidFill>
                  <a:schemeClr val="tx1"/>
                </a:solidFill>
                <a:latin typeface="+mn-lt"/>
                <a:ea typeface="+mn-ea"/>
                <a:cs typeface="+mn-cs"/>
              </a:defRPr>
            </a:lvl4pPr>
            <a:lvl5pPr marL="8776160" algn="l" defTabSz="4388077" rtl="0" eaLnBrk="1" latinLnBrk="0" hangingPunct="1">
              <a:defRPr sz="8698" kern="1200">
                <a:solidFill>
                  <a:schemeClr val="tx1"/>
                </a:solidFill>
                <a:latin typeface="+mn-lt"/>
                <a:ea typeface="+mn-ea"/>
                <a:cs typeface="+mn-cs"/>
              </a:defRPr>
            </a:lvl5pPr>
            <a:lvl6pPr marL="10970199" algn="l" defTabSz="4388077" rtl="0" eaLnBrk="1" latinLnBrk="0" hangingPunct="1">
              <a:defRPr sz="8698" kern="1200">
                <a:solidFill>
                  <a:schemeClr val="tx1"/>
                </a:solidFill>
                <a:latin typeface="+mn-lt"/>
                <a:ea typeface="+mn-ea"/>
                <a:cs typeface="+mn-cs"/>
              </a:defRPr>
            </a:lvl6pPr>
            <a:lvl7pPr marL="13164238" algn="l" defTabSz="4388077" rtl="0" eaLnBrk="1" latinLnBrk="0" hangingPunct="1">
              <a:defRPr sz="8698" kern="1200">
                <a:solidFill>
                  <a:schemeClr val="tx1"/>
                </a:solidFill>
                <a:latin typeface="+mn-lt"/>
                <a:ea typeface="+mn-ea"/>
                <a:cs typeface="+mn-cs"/>
              </a:defRPr>
            </a:lvl7pPr>
            <a:lvl8pPr marL="15358277" algn="l" defTabSz="4388077" rtl="0" eaLnBrk="1" latinLnBrk="0" hangingPunct="1">
              <a:defRPr sz="8698" kern="1200">
                <a:solidFill>
                  <a:schemeClr val="tx1"/>
                </a:solidFill>
                <a:latin typeface="+mn-lt"/>
                <a:ea typeface="+mn-ea"/>
                <a:cs typeface="+mn-cs"/>
              </a:defRPr>
            </a:lvl8pPr>
            <a:lvl9pPr marL="17552318" algn="l" defTabSz="4388077" rtl="0" eaLnBrk="1" latinLnBrk="0" hangingPunct="1">
              <a:defRPr sz="8698" kern="1200">
                <a:solidFill>
                  <a:schemeClr val="tx1"/>
                </a:solidFill>
                <a:latin typeface="+mn-lt"/>
                <a:ea typeface="+mn-ea"/>
                <a:cs typeface="+mn-cs"/>
              </a:defRPr>
            </a:lvl9pPr>
          </a:lstStyle>
          <a:p>
            <a:pPr algn="ctr"/>
            <a:r>
              <a:rPr lang="en-US" sz="5600" dirty="0">
                <a:solidFill>
                  <a:schemeClr val="bg1"/>
                </a:solidFill>
                <a:latin typeface="Titillium Web" panose="00000500000000000000" pitchFamily="2" charset="0"/>
              </a:rPr>
              <a:t>Tiffany Ulmer, MSN, RN, CCM and Danielle Adam, BSN, RN, AMB-BC</a:t>
            </a:r>
          </a:p>
          <a:p>
            <a:pPr algn="ctr"/>
            <a:r>
              <a:rPr lang="en-US" sz="5600" dirty="0">
                <a:solidFill>
                  <a:schemeClr val="bg1"/>
                </a:solidFill>
                <a:latin typeface="Titillium Web" panose="00000500000000000000" pitchFamily="2" charset="0"/>
              </a:rPr>
              <a:t>Parkview Health</a:t>
            </a:r>
          </a:p>
        </p:txBody>
      </p:sp>
      <p:sp>
        <p:nvSpPr>
          <p:cNvPr id="41" name="Rectangle 40">
            <a:extLst>
              <a:ext uri="{FF2B5EF4-FFF2-40B4-BE49-F238E27FC236}">
                <a16:creationId xmlns:a16="http://schemas.microsoft.com/office/drawing/2014/main" id="{C24D4BC5-5256-4C2E-B3FB-87EA69B63AF3}"/>
              </a:ext>
            </a:extLst>
          </p:cNvPr>
          <p:cNvSpPr/>
          <p:nvPr/>
        </p:nvSpPr>
        <p:spPr>
          <a:xfrm>
            <a:off x="875112" y="7687355"/>
            <a:ext cx="10058400" cy="66173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1pPr>
            <a:lvl2pPr marL="4572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2pPr>
            <a:lvl3pPr marL="9144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3pPr>
            <a:lvl4pPr marL="13716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4pPr>
            <a:lvl5pPr marL="18288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5pPr>
            <a:lvl6pPr marL="22860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6pPr>
            <a:lvl7pPr marL="27432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7pPr>
            <a:lvl8pPr marL="32004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8pPr>
            <a:lvl9pPr marL="36576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9pPr>
          </a:lstStyle>
          <a:p>
            <a:pPr algn="ctr"/>
            <a:endParaRPr lang="en-US" sz="9600" dirty="0">
              <a:effectLst/>
              <a:latin typeface="+mj-lt"/>
            </a:endParaRPr>
          </a:p>
        </p:txBody>
      </p:sp>
      <p:sp>
        <p:nvSpPr>
          <p:cNvPr id="45" name="Rectangle 44">
            <a:extLst>
              <a:ext uri="{FF2B5EF4-FFF2-40B4-BE49-F238E27FC236}">
                <a16:creationId xmlns:a16="http://schemas.microsoft.com/office/drawing/2014/main" id="{0F831EE1-8866-4A3E-8CAB-8624A11FF145}"/>
              </a:ext>
            </a:extLst>
          </p:cNvPr>
          <p:cNvSpPr/>
          <p:nvPr/>
        </p:nvSpPr>
        <p:spPr>
          <a:xfrm>
            <a:off x="789026" y="23266295"/>
            <a:ext cx="10058400" cy="89237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1pPr>
            <a:lvl2pPr marL="4572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2pPr>
            <a:lvl3pPr marL="9144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3pPr>
            <a:lvl4pPr marL="13716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4pPr>
            <a:lvl5pPr marL="18288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5pPr>
            <a:lvl6pPr marL="22860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6pPr>
            <a:lvl7pPr marL="27432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7pPr>
            <a:lvl8pPr marL="32004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8pPr>
            <a:lvl9pPr marL="36576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9pPr>
          </a:lstStyle>
          <a:p>
            <a:pPr algn="ctr"/>
            <a:endParaRPr lang="en-US" sz="9600">
              <a:effectLst/>
              <a:latin typeface="+mj-lt"/>
            </a:endParaRPr>
          </a:p>
        </p:txBody>
      </p:sp>
      <p:sp>
        <p:nvSpPr>
          <p:cNvPr id="48" name="Rectangle 47">
            <a:extLst>
              <a:ext uri="{FF2B5EF4-FFF2-40B4-BE49-F238E27FC236}">
                <a16:creationId xmlns:a16="http://schemas.microsoft.com/office/drawing/2014/main" id="{D026A6A3-D6D2-4951-8B04-EF51015D25DB}"/>
              </a:ext>
            </a:extLst>
          </p:cNvPr>
          <p:cNvSpPr/>
          <p:nvPr/>
        </p:nvSpPr>
        <p:spPr>
          <a:xfrm>
            <a:off x="32461200" y="7882555"/>
            <a:ext cx="10058400" cy="13810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1pPr>
            <a:lvl2pPr marL="4572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2pPr>
            <a:lvl3pPr marL="9144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3pPr>
            <a:lvl4pPr marL="13716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4pPr>
            <a:lvl5pPr marL="18288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5pPr>
            <a:lvl6pPr marL="22860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6pPr>
            <a:lvl7pPr marL="27432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7pPr>
            <a:lvl8pPr marL="32004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8pPr>
            <a:lvl9pPr marL="36576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9pPr>
          </a:lstStyle>
          <a:p>
            <a:pPr algn="ctr"/>
            <a:endParaRPr lang="en-US" sz="9600">
              <a:effectLst/>
              <a:latin typeface="+mj-lt"/>
            </a:endParaRPr>
          </a:p>
        </p:txBody>
      </p:sp>
      <p:sp>
        <p:nvSpPr>
          <p:cNvPr id="51" name="Rectangle 50">
            <a:extLst>
              <a:ext uri="{FF2B5EF4-FFF2-40B4-BE49-F238E27FC236}">
                <a16:creationId xmlns:a16="http://schemas.microsoft.com/office/drawing/2014/main" id="{19BFD724-D51D-4DD6-A93A-40ABEA405C90}"/>
              </a:ext>
            </a:extLst>
          </p:cNvPr>
          <p:cNvSpPr/>
          <p:nvPr/>
        </p:nvSpPr>
        <p:spPr>
          <a:xfrm>
            <a:off x="32461200" y="23287841"/>
            <a:ext cx="10058400" cy="41242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1pPr>
            <a:lvl2pPr marL="4572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2pPr>
            <a:lvl3pPr marL="9144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3pPr>
            <a:lvl4pPr marL="13716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4pPr>
            <a:lvl5pPr marL="18288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5pPr>
            <a:lvl6pPr marL="22860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6pPr>
            <a:lvl7pPr marL="27432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7pPr>
            <a:lvl8pPr marL="32004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8pPr>
            <a:lvl9pPr marL="36576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9pPr>
          </a:lstStyle>
          <a:p>
            <a:pPr algn="ctr"/>
            <a:endParaRPr lang="en-US" sz="9600" dirty="0">
              <a:effectLst/>
              <a:latin typeface="+mj-lt"/>
            </a:endParaRPr>
          </a:p>
        </p:txBody>
      </p:sp>
      <p:sp>
        <p:nvSpPr>
          <p:cNvPr id="54" name="Rectangle 53">
            <a:extLst>
              <a:ext uri="{FF2B5EF4-FFF2-40B4-BE49-F238E27FC236}">
                <a16:creationId xmlns:a16="http://schemas.microsoft.com/office/drawing/2014/main" id="{236036AE-C83F-4AC9-800C-C6574727635F}"/>
              </a:ext>
            </a:extLst>
          </p:cNvPr>
          <p:cNvSpPr/>
          <p:nvPr/>
        </p:nvSpPr>
        <p:spPr>
          <a:xfrm>
            <a:off x="811217" y="15570637"/>
            <a:ext cx="10058400" cy="62926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1pPr>
            <a:lvl2pPr marL="4572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2pPr>
            <a:lvl3pPr marL="9144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3pPr>
            <a:lvl4pPr marL="13716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4pPr>
            <a:lvl5pPr marL="18288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5pPr>
            <a:lvl6pPr marL="22860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6pPr>
            <a:lvl7pPr marL="27432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7pPr>
            <a:lvl8pPr marL="32004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8pPr>
            <a:lvl9pPr marL="36576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9pPr>
          </a:lstStyle>
          <a:p>
            <a:pPr algn="ctr"/>
            <a:endParaRPr lang="en-US" sz="9600">
              <a:effectLst/>
              <a:latin typeface="+mj-lt"/>
            </a:endParaRPr>
          </a:p>
        </p:txBody>
      </p:sp>
      <p:sp>
        <p:nvSpPr>
          <p:cNvPr id="57" name="Rectangle 56">
            <a:extLst>
              <a:ext uri="{FF2B5EF4-FFF2-40B4-BE49-F238E27FC236}">
                <a16:creationId xmlns:a16="http://schemas.microsoft.com/office/drawing/2014/main" id="{65D5CB20-8752-4D75-A601-0EEB3443D27F}"/>
              </a:ext>
            </a:extLst>
          </p:cNvPr>
          <p:cNvSpPr/>
          <p:nvPr/>
        </p:nvSpPr>
        <p:spPr>
          <a:xfrm>
            <a:off x="11658599" y="29510114"/>
            <a:ext cx="31755117" cy="2916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1pPr>
            <a:lvl2pPr marL="4572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2pPr>
            <a:lvl3pPr marL="9144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3pPr>
            <a:lvl4pPr marL="13716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4pPr>
            <a:lvl5pPr marL="1828800" algn="l" rtl="0" eaLnBrk="0" fontAlgn="base" hangingPunct="0">
              <a:spcBef>
                <a:spcPct val="0"/>
              </a:spcBef>
              <a:spcAft>
                <a:spcPct val="0"/>
              </a:spcAft>
              <a:defRPr sz="2400" kern="1200">
                <a:solidFill>
                  <a:schemeClr val="lt1"/>
                </a:solidFill>
                <a:effectLst>
                  <a:outerShdw blurRad="38100" dist="38100" dir="2700000" algn="tl">
                    <a:srgbClr val="000000">
                      <a:alpha val="43137"/>
                    </a:srgbClr>
                  </a:outerShdw>
                </a:effectLst>
                <a:latin typeface="+mn-lt"/>
                <a:ea typeface="+mn-ea"/>
                <a:cs typeface="+mn-cs"/>
              </a:defRPr>
            </a:lvl5pPr>
            <a:lvl6pPr marL="22860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6pPr>
            <a:lvl7pPr marL="27432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7pPr>
            <a:lvl8pPr marL="32004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8pPr>
            <a:lvl9pPr marL="3657600" algn="l" defTabSz="914400" rtl="0" eaLnBrk="1" latinLnBrk="0" hangingPunct="1">
              <a:defRPr sz="2400" kern="1200">
                <a:solidFill>
                  <a:schemeClr val="lt1"/>
                </a:solidFill>
                <a:effectLst>
                  <a:outerShdw blurRad="38100" dist="38100" dir="2700000" algn="tl">
                    <a:srgbClr val="000000">
                      <a:alpha val="43137"/>
                    </a:srgbClr>
                  </a:outerShdw>
                </a:effectLst>
                <a:latin typeface="+mn-lt"/>
                <a:ea typeface="+mn-ea"/>
                <a:cs typeface="+mn-cs"/>
              </a:defRPr>
            </a:lvl9pPr>
          </a:lstStyle>
          <a:p>
            <a:pPr algn="ctr"/>
            <a:endParaRPr lang="en-US" sz="9600">
              <a:effectLst/>
              <a:latin typeface="+mj-lt"/>
            </a:endParaRPr>
          </a:p>
        </p:txBody>
      </p:sp>
      <p:sp>
        <p:nvSpPr>
          <p:cNvPr id="58" name="TextBox 19">
            <a:extLst>
              <a:ext uri="{FF2B5EF4-FFF2-40B4-BE49-F238E27FC236}">
                <a16:creationId xmlns:a16="http://schemas.microsoft.com/office/drawing/2014/main" id="{B4F3D693-DA0F-454D-94C0-CEAA07C14AE3}"/>
              </a:ext>
            </a:extLst>
          </p:cNvPr>
          <p:cNvSpPr txBox="1">
            <a:spLocks noChangeArrowheads="1"/>
          </p:cNvSpPr>
          <p:nvPr/>
        </p:nvSpPr>
        <p:spPr bwMode="auto">
          <a:xfrm>
            <a:off x="11825967" y="29781009"/>
            <a:ext cx="30380608" cy="2554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8" tIns="45709" rIns="91418" bIns="45709">
            <a:spAutoFit/>
          </a:bodyPr>
          <a:ls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a:lstStyle>
          <a:p>
            <a:r>
              <a:rPr lang="en-US" sz="2000" dirty="0">
                <a:effectLst/>
                <a:latin typeface="Titillium Web" panose="00000500000000000000" pitchFamily="2" charset="0"/>
                <a:ea typeface="Open Sans" panose="020B0606030504020204" pitchFamily="34" charset="0"/>
                <a:cs typeface="Open Sans" panose="020B0606030504020204" pitchFamily="34" charset="0"/>
              </a:rPr>
              <a:t>Healthy People 2030 (2023). Healthy people 2030: Reduce the rate of hospital admissions for urinary tract infections among older adults – OA-07. U.S. Department of Health and Human Services. Available from </a:t>
            </a:r>
            <a:r>
              <a:rPr lang="en-US" sz="2000" dirty="0">
                <a:effectLst/>
                <a:latin typeface="Titillium Web" panose="00000500000000000000" pitchFamily="2" charset="0"/>
                <a:ea typeface="Open Sans" panose="020B0606030504020204" pitchFamily="34" charset="0"/>
                <a:cs typeface="Open Sans" panose="020B0606030504020204" pitchFamily="34" charset="0"/>
                <a:hlinkClick r:id="rId3"/>
              </a:rPr>
              <a:t>https://health.gov/healthypeople/objectives-and-data/browse-objectives/infectious-disease/reduce-rate-hospital-admissions-urinary-tract-infections-among-older-adults-oa-07</a:t>
            </a:r>
            <a:endParaRPr lang="en-US" sz="2000" dirty="0">
              <a:effectLst/>
              <a:latin typeface="Titillium Web" panose="00000500000000000000" pitchFamily="2" charset="0"/>
              <a:ea typeface="Open Sans" panose="020B0606030504020204" pitchFamily="34" charset="0"/>
              <a:cs typeface="Open Sans" panose="020B0606030504020204" pitchFamily="34" charset="0"/>
            </a:endParaRPr>
          </a:p>
          <a:p>
            <a:endParaRPr lang="en-US" sz="2000" dirty="0">
              <a:effectLst/>
              <a:latin typeface="Titillium Web" panose="00000500000000000000" pitchFamily="2" charset="0"/>
              <a:ea typeface="Open Sans" panose="020B0606030504020204" pitchFamily="34" charset="0"/>
              <a:cs typeface="Open Sans" panose="020B0606030504020204" pitchFamily="34" charset="0"/>
            </a:endParaRPr>
          </a:p>
          <a:p>
            <a:r>
              <a:rPr lang="en-US" sz="2000" dirty="0" err="1">
                <a:effectLst/>
                <a:latin typeface="Titillium Web" panose="00000500000000000000" pitchFamily="2" charset="0"/>
                <a:ea typeface="Open Sans" panose="020B0606030504020204" pitchFamily="34" charset="0"/>
                <a:cs typeface="Open Sans" panose="020B0606030504020204" pitchFamily="34" charset="0"/>
              </a:rPr>
              <a:t>Lodise</a:t>
            </a:r>
            <a:r>
              <a:rPr lang="en-US" sz="2000" dirty="0">
                <a:effectLst/>
                <a:latin typeface="Titillium Web" panose="00000500000000000000" pitchFamily="2" charset="0"/>
                <a:ea typeface="Open Sans" panose="020B0606030504020204" pitchFamily="34" charset="0"/>
                <a:cs typeface="Open Sans" panose="020B0606030504020204" pitchFamily="34" charset="0"/>
              </a:rPr>
              <a:t>, T. P., Nowak, M., &amp; Rodriguez, M. (2022). The 30-Day Economic Burden of Newly Diagnosed Complicated Urinary Tract Infections in Medicare Fee-for-Service Patients Who Resided in the Community. </a:t>
            </a:r>
            <a:r>
              <a:rPr lang="en-US" sz="2000" i="1" dirty="0">
                <a:effectLst/>
                <a:latin typeface="Titillium Web" panose="00000500000000000000" pitchFamily="2" charset="0"/>
                <a:ea typeface="Open Sans" panose="020B0606030504020204" pitchFamily="34" charset="0"/>
                <a:cs typeface="Open Sans" panose="020B0606030504020204" pitchFamily="34" charset="0"/>
              </a:rPr>
              <a:t>Antibiotics</a:t>
            </a:r>
            <a:r>
              <a:rPr lang="en-US" sz="2000" dirty="0">
                <a:effectLst/>
                <a:latin typeface="Titillium Web" panose="00000500000000000000" pitchFamily="2" charset="0"/>
                <a:ea typeface="Open Sans" panose="020B0606030504020204" pitchFamily="34" charset="0"/>
                <a:cs typeface="Open Sans" panose="020B0606030504020204" pitchFamily="34" charset="0"/>
              </a:rPr>
              <a:t>, 11(5), 578. </a:t>
            </a:r>
            <a:r>
              <a:rPr lang="en-US" sz="2000" dirty="0">
                <a:effectLst/>
                <a:latin typeface="Titillium Web" panose="00000500000000000000" pitchFamily="2" charset="0"/>
                <a:ea typeface="Open Sans" panose="020B0606030504020204" pitchFamily="34" charset="0"/>
                <a:cs typeface="Open Sans" panose="020B0606030504020204" pitchFamily="34" charset="0"/>
                <a:hlinkClick r:id="rId4"/>
              </a:rPr>
              <a:t>https://doi.org/10.3390/antibiotics11050578</a:t>
            </a:r>
            <a:endParaRPr lang="en-US" sz="2000" dirty="0">
              <a:effectLst/>
              <a:latin typeface="Titillium Web" panose="00000500000000000000" pitchFamily="2" charset="0"/>
              <a:ea typeface="Open Sans" panose="020B0606030504020204" pitchFamily="34" charset="0"/>
              <a:cs typeface="Open Sans" panose="020B0606030504020204" pitchFamily="34" charset="0"/>
            </a:endParaRPr>
          </a:p>
          <a:p>
            <a:endParaRPr lang="en-US" sz="2000" dirty="0">
              <a:effectLst/>
              <a:latin typeface="Titillium Web" panose="00000500000000000000" pitchFamily="2" charset="0"/>
              <a:ea typeface="Open Sans" panose="020B0606030504020204" pitchFamily="34" charset="0"/>
              <a:cs typeface="Open Sans" panose="020B0606030504020204" pitchFamily="34" charset="0"/>
            </a:endParaRPr>
          </a:p>
          <a:p>
            <a:r>
              <a:rPr lang="en-US" sz="2000" dirty="0">
                <a:effectLst/>
                <a:latin typeface="Titillium Web" panose="00000500000000000000" pitchFamily="2" charset="0"/>
                <a:ea typeface="Open Sans" panose="020B0606030504020204" pitchFamily="34" charset="0"/>
                <a:cs typeface="Open Sans" panose="020B0606030504020204" pitchFamily="34" charset="0"/>
              </a:rPr>
              <a:t>McDermott, K. W., &amp; Roemer, M. (2021). Most frequent principal diagnoses for inpatient stays in US hospitals, 2018. Healthcare Cost and Utilization Project (HCUP) Statistical Briefs. Agency for Healthcare Research and Quality (US), Rockville (MD); 2006. PMID: 34428003.</a:t>
            </a:r>
          </a:p>
          <a:p>
            <a:endParaRPr lang="en-US" sz="2000" dirty="0">
              <a:effectLst/>
              <a:latin typeface="Titillium Web" panose="00000500000000000000" pitchFamily="2" charset="0"/>
              <a:ea typeface="Open Sans" panose="020B0606030504020204" pitchFamily="34" charset="0"/>
              <a:cs typeface="Open Sans" panose="020B0606030504020204" pitchFamily="34" charset="0"/>
            </a:endParaRPr>
          </a:p>
          <a:p>
            <a:r>
              <a:rPr lang="en-US" sz="2000" dirty="0">
                <a:effectLst/>
                <a:latin typeface="Titillium Web" panose="00000500000000000000" pitchFamily="2" charset="0"/>
                <a:ea typeface="Open Sans" panose="020B0606030504020204" pitchFamily="34" charset="0"/>
                <a:cs typeface="Open Sans" panose="020B0606030504020204" pitchFamily="34" charset="0"/>
              </a:rPr>
              <a:t>Additional references available upon request.</a:t>
            </a:r>
          </a:p>
        </p:txBody>
      </p:sp>
      <p:sp>
        <p:nvSpPr>
          <p:cNvPr id="44" name="Rectangle 43">
            <a:extLst>
              <a:ext uri="{FF2B5EF4-FFF2-40B4-BE49-F238E27FC236}">
                <a16:creationId xmlns:a16="http://schemas.microsoft.com/office/drawing/2014/main" id="{4EDA12B6-07B5-44F9-8F8B-E1BE66469DB6}"/>
              </a:ext>
            </a:extLst>
          </p:cNvPr>
          <p:cNvSpPr>
            <a:spLocks noChangeArrowheads="1"/>
          </p:cNvSpPr>
          <p:nvPr/>
        </p:nvSpPr>
        <p:spPr bwMode="auto">
          <a:xfrm>
            <a:off x="875112" y="6905687"/>
            <a:ext cx="10058400" cy="856940"/>
          </a:xfrm>
          <a:prstGeom prst="rect">
            <a:avLst/>
          </a:prstGeom>
          <a:solidFill>
            <a:srgbClr val="03AD80"/>
          </a:solidFill>
          <a:ln w="12700">
            <a:noFill/>
            <a:miter lim="800000"/>
          </a:ln>
        </p:spPr>
        <p:txBody>
          <a:bodyPr wrap="none" lIns="274320" tIns="73152" rIns="274320" bIns="68563" anchor="ctr" anchorCtr="0"/>
          <a:ls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a:lstStyle>
          <a:p>
            <a:pPr defTabSz="4702588">
              <a:defRPr/>
            </a:pPr>
            <a:r>
              <a:rPr lang="en-US" sz="3600" dirty="0">
                <a:solidFill>
                  <a:schemeClr val="bg1"/>
                </a:solidFill>
                <a:effectLst/>
                <a:latin typeface="Amaranth" panose="02000503050000020004" pitchFamily="2" charset="0"/>
              </a:rPr>
              <a:t>Background</a:t>
            </a:r>
          </a:p>
        </p:txBody>
      </p:sp>
      <p:sp>
        <p:nvSpPr>
          <p:cNvPr id="56" name="Rectangle 55">
            <a:extLst>
              <a:ext uri="{FF2B5EF4-FFF2-40B4-BE49-F238E27FC236}">
                <a16:creationId xmlns:a16="http://schemas.microsoft.com/office/drawing/2014/main" id="{8C463412-CC68-4A0F-AE72-68EF99EB2F46}"/>
              </a:ext>
            </a:extLst>
          </p:cNvPr>
          <p:cNvSpPr>
            <a:spLocks noChangeArrowheads="1"/>
          </p:cNvSpPr>
          <p:nvPr/>
        </p:nvSpPr>
        <p:spPr bwMode="auto">
          <a:xfrm>
            <a:off x="811217" y="14787605"/>
            <a:ext cx="10058400" cy="856940"/>
          </a:xfrm>
          <a:prstGeom prst="rect">
            <a:avLst/>
          </a:prstGeom>
          <a:solidFill>
            <a:srgbClr val="03AD80"/>
          </a:solidFill>
          <a:ln w="12700">
            <a:noFill/>
            <a:miter lim="800000"/>
          </a:ln>
        </p:spPr>
        <p:txBody>
          <a:bodyPr wrap="none" lIns="274320" tIns="73152" rIns="274320" bIns="68563" anchor="ctr" anchorCtr="0"/>
          <a:ls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a:lstStyle>
          <a:p>
            <a:pPr defTabSz="4702588">
              <a:defRPr/>
            </a:pPr>
            <a:r>
              <a:rPr lang="en-US" sz="3600" dirty="0">
                <a:solidFill>
                  <a:schemeClr val="bg1"/>
                </a:solidFill>
                <a:effectLst/>
                <a:latin typeface="Amaranth" panose="02000503050000020004" pitchFamily="2" charset="0"/>
              </a:rPr>
              <a:t>Purpose</a:t>
            </a:r>
          </a:p>
        </p:txBody>
      </p:sp>
      <p:sp>
        <p:nvSpPr>
          <p:cNvPr id="47" name="Rectangle 46">
            <a:extLst>
              <a:ext uri="{FF2B5EF4-FFF2-40B4-BE49-F238E27FC236}">
                <a16:creationId xmlns:a16="http://schemas.microsoft.com/office/drawing/2014/main" id="{868B6862-5CC5-4906-AC03-EA9661AD1346}"/>
              </a:ext>
            </a:extLst>
          </p:cNvPr>
          <p:cNvSpPr>
            <a:spLocks noChangeArrowheads="1"/>
          </p:cNvSpPr>
          <p:nvPr/>
        </p:nvSpPr>
        <p:spPr bwMode="auto">
          <a:xfrm>
            <a:off x="811217" y="22377916"/>
            <a:ext cx="10058400" cy="856940"/>
          </a:xfrm>
          <a:prstGeom prst="rect">
            <a:avLst/>
          </a:prstGeom>
          <a:solidFill>
            <a:srgbClr val="03AD80"/>
          </a:solidFill>
          <a:ln w="12700">
            <a:noFill/>
            <a:miter lim="800000"/>
          </a:ln>
        </p:spPr>
        <p:txBody>
          <a:bodyPr wrap="none" lIns="274320" tIns="73152" rIns="274320" bIns="68563" anchor="ctr" anchorCtr="0"/>
          <a:ls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a:lstStyle>
          <a:p>
            <a:pPr defTabSz="4702588">
              <a:defRPr/>
            </a:pPr>
            <a:r>
              <a:rPr lang="en-US" sz="3600">
                <a:solidFill>
                  <a:schemeClr val="bg1"/>
                </a:solidFill>
                <a:effectLst/>
                <a:latin typeface="Amaranth" panose="02000503050000020004" pitchFamily="2" charset="0"/>
              </a:rPr>
              <a:t>Methodology</a:t>
            </a:r>
          </a:p>
        </p:txBody>
      </p:sp>
      <p:sp>
        <p:nvSpPr>
          <p:cNvPr id="50" name="Rectangle 49">
            <a:extLst>
              <a:ext uri="{FF2B5EF4-FFF2-40B4-BE49-F238E27FC236}">
                <a16:creationId xmlns:a16="http://schemas.microsoft.com/office/drawing/2014/main" id="{3D96BB99-3F6E-4E73-BA6B-A122D83B12A2}"/>
              </a:ext>
            </a:extLst>
          </p:cNvPr>
          <p:cNvSpPr>
            <a:spLocks noChangeArrowheads="1"/>
          </p:cNvSpPr>
          <p:nvPr/>
        </p:nvSpPr>
        <p:spPr bwMode="auto">
          <a:xfrm>
            <a:off x="32461200" y="6947093"/>
            <a:ext cx="10058400" cy="856940"/>
          </a:xfrm>
          <a:prstGeom prst="rect">
            <a:avLst/>
          </a:prstGeom>
          <a:solidFill>
            <a:srgbClr val="03AD80"/>
          </a:solidFill>
          <a:ln w="12700">
            <a:noFill/>
            <a:miter lim="800000"/>
          </a:ln>
        </p:spPr>
        <p:txBody>
          <a:bodyPr wrap="none" lIns="274320" tIns="73152" rIns="274320" bIns="68563" anchor="ctr" anchorCtr="0"/>
          <a:ls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a:lstStyle>
          <a:p>
            <a:pPr defTabSz="4702588">
              <a:defRPr/>
            </a:pPr>
            <a:r>
              <a:rPr lang="en-US" sz="3600">
                <a:solidFill>
                  <a:schemeClr val="bg1"/>
                </a:solidFill>
                <a:effectLst/>
                <a:latin typeface="Amaranth" panose="02000503050000020004" pitchFamily="2" charset="0"/>
              </a:rPr>
              <a:t>Results</a:t>
            </a:r>
          </a:p>
        </p:txBody>
      </p:sp>
      <p:sp>
        <p:nvSpPr>
          <p:cNvPr id="53" name="Rectangle 52">
            <a:extLst>
              <a:ext uri="{FF2B5EF4-FFF2-40B4-BE49-F238E27FC236}">
                <a16:creationId xmlns:a16="http://schemas.microsoft.com/office/drawing/2014/main" id="{0BE282AE-183A-4D49-B152-23A5A101BEA6}"/>
              </a:ext>
            </a:extLst>
          </p:cNvPr>
          <p:cNvSpPr>
            <a:spLocks noChangeArrowheads="1"/>
          </p:cNvSpPr>
          <p:nvPr/>
        </p:nvSpPr>
        <p:spPr bwMode="auto">
          <a:xfrm>
            <a:off x="32507145" y="22430901"/>
            <a:ext cx="10058400" cy="856940"/>
          </a:xfrm>
          <a:prstGeom prst="rect">
            <a:avLst/>
          </a:prstGeom>
          <a:solidFill>
            <a:srgbClr val="03AD80"/>
          </a:solidFill>
          <a:ln w="12700">
            <a:noFill/>
            <a:miter lim="800000"/>
          </a:ln>
        </p:spPr>
        <p:txBody>
          <a:bodyPr wrap="none" lIns="274320" tIns="73152" rIns="274320" bIns="68563" anchor="ctr" anchorCtr="0"/>
          <a:ls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a:lstStyle>
          <a:p>
            <a:pPr defTabSz="4702588">
              <a:defRPr/>
            </a:pPr>
            <a:r>
              <a:rPr lang="en-US" sz="3600">
                <a:solidFill>
                  <a:schemeClr val="bg1"/>
                </a:solidFill>
                <a:effectLst/>
                <a:latin typeface="Amaranth" panose="02000503050000020004" pitchFamily="2" charset="0"/>
              </a:rPr>
              <a:t>Conclusion</a:t>
            </a:r>
          </a:p>
        </p:txBody>
      </p:sp>
      <p:sp>
        <p:nvSpPr>
          <p:cNvPr id="59" name="Rectangle 58">
            <a:extLst>
              <a:ext uri="{FF2B5EF4-FFF2-40B4-BE49-F238E27FC236}">
                <a16:creationId xmlns:a16="http://schemas.microsoft.com/office/drawing/2014/main" id="{5EDC1F28-88BB-4DAD-9112-B4904B4A7E46}"/>
              </a:ext>
            </a:extLst>
          </p:cNvPr>
          <p:cNvSpPr>
            <a:spLocks noChangeArrowheads="1"/>
          </p:cNvSpPr>
          <p:nvPr/>
        </p:nvSpPr>
        <p:spPr bwMode="auto">
          <a:xfrm>
            <a:off x="11658599" y="28331569"/>
            <a:ext cx="31755117" cy="1147465"/>
          </a:xfrm>
          <a:prstGeom prst="rect">
            <a:avLst/>
          </a:prstGeom>
          <a:solidFill>
            <a:srgbClr val="03AD80"/>
          </a:solidFill>
          <a:ln w="12700">
            <a:noFill/>
            <a:miter lim="800000"/>
          </a:ln>
        </p:spPr>
        <p:txBody>
          <a:bodyPr wrap="none" lIns="274320" tIns="73152" rIns="274320" bIns="68563" anchor="ctr" anchorCtr="0"/>
          <a:ls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a:lstStyle>
          <a:p>
            <a:pPr defTabSz="4702588">
              <a:defRPr/>
            </a:pPr>
            <a:r>
              <a:rPr lang="en-US" sz="3600" dirty="0">
                <a:solidFill>
                  <a:schemeClr val="bg1"/>
                </a:solidFill>
                <a:effectLst/>
                <a:latin typeface="Amaranth" panose="02000503050000020004" pitchFamily="2" charset="0"/>
              </a:rPr>
              <a:t>References</a:t>
            </a:r>
          </a:p>
        </p:txBody>
      </p:sp>
      <p:sp>
        <p:nvSpPr>
          <p:cNvPr id="38" name="Text Box 6">
            <a:extLst>
              <a:ext uri="{FF2B5EF4-FFF2-40B4-BE49-F238E27FC236}">
                <a16:creationId xmlns:a16="http://schemas.microsoft.com/office/drawing/2014/main" id="{58B3357B-4821-4FA8-8444-207C696AAAD4}"/>
              </a:ext>
            </a:extLst>
          </p:cNvPr>
          <p:cNvSpPr txBox="1">
            <a:spLocks noChangeArrowheads="1"/>
          </p:cNvSpPr>
          <p:nvPr/>
        </p:nvSpPr>
        <p:spPr bwMode="auto">
          <a:xfrm>
            <a:off x="1039817" y="7887526"/>
            <a:ext cx="9601200" cy="64171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37160" tIns="68580" rIns="137160" bIns="68580">
            <a:spAutoFit/>
          </a:bodyPr>
          <a:lstStyle>
            <a:defPPr>
              <a:defRPr kern="1200"/>
            </a:defPPr>
            <a:lvl1pPr defTabSz="4703763" eaLnBrk="0" hangingPunct="0">
              <a:defRPr sz="9300">
                <a:solidFill>
                  <a:schemeClr val="tx1"/>
                </a:solidFill>
                <a:latin typeface="Arial"/>
              </a:defRPr>
            </a:lvl1pPr>
            <a:lvl2pPr marL="742950" indent="-285750" defTabSz="4703763" eaLnBrk="0" hangingPunct="0">
              <a:defRPr sz="9300">
                <a:solidFill>
                  <a:schemeClr val="tx1"/>
                </a:solidFill>
                <a:latin typeface="Arial"/>
              </a:defRPr>
            </a:lvl2pPr>
            <a:lvl3pPr marL="1143000" indent="-228600" defTabSz="4703763" eaLnBrk="0" hangingPunct="0">
              <a:defRPr sz="9300">
                <a:solidFill>
                  <a:schemeClr val="tx1"/>
                </a:solidFill>
                <a:latin typeface="Arial"/>
              </a:defRPr>
            </a:lvl3pPr>
            <a:lvl4pPr marL="1600200" indent="-228600" defTabSz="4703763" eaLnBrk="0" hangingPunct="0">
              <a:defRPr sz="9300">
                <a:solidFill>
                  <a:schemeClr val="tx1"/>
                </a:solidFill>
                <a:latin typeface="Arial"/>
              </a:defRPr>
            </a:lvl4pPr>
            <a:lvl5pPr marL="2057400" indent="-228600" defTabSz="4703763" eaLnBrk="0" hangingPunct="0">
              <a:defRPr sz="9300">
                <a:solidFill>
                  <a:schemeClr val="tx1"/>
                </a:solidFill>
                <a:latin typeface="Arial"/>
              </a:defRPr>
            </a:lvl5pPr>
            <a:lvl6pPr marL="2514600" indent="-228600" defTabSz="4703763" eaLnBrk="0" fontAlgn="base" hangingPunct="0">
              <a:spcBef>
                <a:spcPct val="0"/>
              </a:spcBef>
              <a:spcAft>
                <a:spcPct val="0"/>
              </a:spcAft>
              <a:defRPr sz="9300">
                <a:solidFill>
                  <a:schemeClr val="tx1"/>
                </a:solidFill>
                <a:latin typeface="Arial"/>
              </a:defRPr>
            </a:lvl6pPr>
            <a:lvl7pPr marL="2971800" indent="-228600" defTabSz="4703763" eaLnBrk="0" fontAlgn="base" hangingPunct="0">
              <a:spcBef>
                <a:spcPct val="0"/>
              </a:spcBef>
              <a:spcAft>
                <a:spcPct val="0"/>
              </a:spcAft>
              <a:defRPr sz="9300">
                <a:solidFill>
                  <a:schemeClr val="tx1"/>
                </a:solidFill>
                <a:latin typeface="Arial"/>
              </a:defRPr>
            </a:lvl7pPr>
            <a:lvl8pPr marL="3429000" indent="-228600" defTabSz="4703763" eaLnBrk="0" fontAlgn="base" hangingPunct="0">
              <a:spcBef>
                <a:spcPct val="0"/>
              </a:spcBef>
              <a:spcAft>
                <a:spcPct val="0"/>
              </a:spcAft>
              <a:defRPr sz="9300">
                <a:solidFill>
                  <a:schemeClr val="tx1"/>
                </a:solidFill>
                <a:latin typeface="Arial"/>
              </a:defRPr>
            </a:lvl8pPr>
            <a:lvl9pPr marL="3886200" indent="-228600" defTabSz="4703763" eaLnBrk="0" fontAlgn="base" hangingPunct="0">
              <a:spcBef>
                <a:spcPct val="0"/>
              </a:spcBef>
              <a:spcAft>
                <a:spcPct val="0"/>
              </a:spcAft>
              <a:defRPr sz="9300">
                <a:solidFill>
                  <a:schemeClr val="tx1"/>
                </a:solidFill>
                <a:latin typeface="Arial"/>
              </a:defRPr>
            </a:lvl9pPr>
          </a:lstStyle>
          <a:p>
            <a:r>
              <a:rPr lang="en-US" sz="2400" dirty="0">
                <a:latin typeface="Titillium Web" panose="00000500000000000000" pitchFamily="2" charset="0"/>
                <a:ea typeface="Open Sans" panose="020B0606030504020204" pitchFamily="34" charset="0"/>
                <a:cs typeface="Open Sans" panose="020B0606030504020204" pitchFamily="34" charset="0"/>
              </a:rPr>
              <a:t>Urinary Tract Infection (UTI) is the second most common infection in older adults. When not treated early, it can lead to poor patient outcomes, increased healthcare costs, and even death. </a:t>
            </a:r>
          </a:p>
          <a:p>
            <a:endParaRPr lang="en-US" sz="2400" dirty="0">
              <a:latin typeface="Titillium Web" panose="00000500000000000000" pitchFamily="2" charset="0"/>
              <a:ea typeface="Open Sans" panose="020B0606030504020204" pitchFamily="34" charset="0"/>
              <a:cs typeface="Open Sans" panose="020B0606030504020204" pitchFamily="34" charset="0"/>
            </a:endParaRPr>
          </a:p>
          <a:p>
            <a:r>
              <a:rPr lang="en-US" sz="2400" dirty="0">
                <a:latin typeface="Titillium Web" panose="00000500000000000000" pitchFamily="2" charset="0"/>
                <a:ea typeface="Open Sans" panose="020B0606030504020204" pitchFamily="34" charset="0"/>
                <a:cs typeface="Open Sans" panose="020B0606030504020204" pitchFamily="34" charset="0"/>
              </a:rPr>
              <a:t>The Agency for Healthcare Research and Quality reported in the Healthcare Cost and Utilization Project that UTI was one of the top 20 principal diagnoses for inpatient admissions in 2018, totaling 508,700 stays with a mean cost per stay of $7,500 (McDermott &amp; Roemer, 2021). </a:t>
            </a:r>
            <a:r>
              <a:rPr lang="en-US" sz="2400" dirty="0" err="1">
                <a:latin typeface="Titillium Web" panose="00000500000000000000" pitchFamily="2" charset="0"/>
                <a:ea typeface="Open Sans" panose="020B0606030504020204" pitchFamily="34" charset="0"/>
                <a:cs typeface="Open Sans" panose="020B0606030504020204" pitchFamily="34" charset="0"/>
              </a:rPr>
              <a:t>Lodise</a:t>
            </a:r>
            <a:r>
              <a:rPr lang="en-US" sz="2400" dirty="0">
                <a:latin typeface="Titillium Web" panose="00000500000000000000" pitchFamily="2" charset="0"/>
                <a:ea typeface="Open Sans" panose="020B0606030504020204" pitchFamily="34" charset="0"/>
                <a:cs typeface="Open Sans" panose="020B0606030504020204" pitchFamily="34" charset="0"/>
              </a:rPr>
              <a:t> et al (2022) suggested that a 5-10% reduction in UTI hospital admissions among older adults could reduce Medicare spending by $200-400 million. Healthy People 2030 created an objective to reduce hospital admissions for UTI among adults from 551.3 per 100,000 in 2016 to 496.2 per 100,000 by 2030. </a:t>
            </a:r>
          </a:p>
          <a:p>
            <a:endParaRPr lang="en-US" sz="2400" dirty="0">
              <a:latin typeface="Titillium Web" panose="00000500000000000000" pitchFamily="2" charset="0"/>
              <a:ea typeface="Open Sans" panose="020B0606030504020204" pitchFamily="34" charset="0"/>
              <a:cs typeface="Open Sans" panose="020B0606030504020204" pitchFamily="34" charset="0"/>
            </a:endParaRPr>
          </a:p>
          <a:p>
            <a:r>
              <a:rPr lang="en-US" sz="2400" dirty="0">
                <a:latin typeface="Titillium Web" panose="00000500000000000000" pitchFamily="2" charset="0"/>
                <a:ea typeface="Open Sans" panose="020B0606030504020204" pitchFamily="34" charset="0"/>
                <a:cs typeface="Open Sans" panose="020B0606030504020204" pitchFamily="34" charset="0"/>
              </a:rPr>
              <a:t>Educating older adults about management of their urinary health can prevent serious illness, reduce hospitalizations, and lower healthcare costs for UTI.</a:t>
            </a:r>
          </a:p>
        </p:txBody>
      </p:sp>
      <p:sp>
        <p:nvSpPr>
          <p:cNvPr id="39" name="Text Box 6">
            <a:extLst>
              <a:ext uri="{FF2B5EF4-FFF2-40B4-BE49-F238E27FC236}">
                <a16:creationId xmlns:a16="http://schemas.microsoft.com/office/drawing/2014/main" id="{1B3DAFDC-3567-41A6-899A-8D92E3BE5771}"/>
              </a:ext>
            </a:extLst>
          </p:cNvPr>
          <p:cNvSpPr txBox="1">
            <a:spLocks noChangeArrowheads="1"/>
          </p:cNvSpPr>
          <p:nvPr/>
        </p:nvSpPr>
        <p:spPr bwMode="auto">
          <a:xfrm>
            <a:off x="1039817" y="15815512"/>
            <a:ext cx="9601200" cy="6047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68580" rIns="137160" bIns="68580">
            <a:spAutoFit/>
          </a:bodyPr>
          <a:lstStyle>
            <a:defPPr>
              <a:defRPr kern="1200"/>
            </a:defPPr>
            <a:lvl1pPr defTabSz="4703763" eaLnBrk="0" hangingPunct="0">
              <a:defRPr sz="9300">
                <a:solidFill>
                  <a:schemeClr val="tx1"/>
                </a:solidFill>
                <a:latin typeface="Arial"/>
              </a:defRPr>
            </a:lvl1pPr>
            <a:lvl2pPr marL="742950" indent="-285750" defTabSz="4703763" eaLnBrk="0" hangingPunct="0">
              <a:defRPr sz="9300">
                <a:solidFill>
                  <a:schemeClr val="tx1"/>
                </a:solidFill>
                <a:latin typeface="Arial"/>
              </a:defRPr>
            </a:lvl2pPr>
            <a:lvl3pPr marL="1143000" indent="-228600" defTabSz="4703763" eaLnBrk="0" hangingPunct="0">
              <a:defRPr sz="9300">
                <a:solidFill>
                  <a:schemeClr val="tx1"/>
                </a:solidFill>
                <a:latin typeface="Arial"/>
              </a:defRPr>
            </a:lvl3pPr>
            <a:lvl4pPr marL="1600200" indent="-228600" defTabSz="4703763" eaLnBrk="0" hangingPunct="0">
              <a:defRPr sz="9300">
                <a:solidFill>
                  <a:schemeClr val="tx1"/>
                </a:solidFill>
                <a:latin typeface="Arial"/>
              </a:defRPr>
            </a:lvl4pPr>
            <a:lvl5pPr marL="2057400" indent="-228600" defTabSz="4703763" eaLnBrk="0" hangingPunct="0">
              <a:defRPr sz="9300">
                <a:solidFill>
                  <a:schemeClr val="tx1"/>
                </a:solidFill>
                <a:latin typeface="Arial"/>
              </a:defRPr>
            </a:lvl5pPr>
            <a:lvl6pPr marL="2514600" indent="-228600" defTabSz="4703763" eaLnBrk="0" fontAlgn="base" hangingPunct="0">
              <a:spcBef>
                <a:spcPct val="0"/>
              </a:spcBef>
              <a:spcAft>
                <a:spcPct val="0"/>
              </a:spcAft>
              <a:defRPr sz="9300">
                <a:solidFill>
                  <a:schemeClr val="tx1"/>
                </a:solidFill>
                <a:latin typeface="Arial"/>
              </a:defRPr>
            </a:lvl6pPr>
            <a:lvl7pPr marL="2971800" indent="-228600" defTabSz="4703763" eaLnBrk="0" fontAlgn="base" hangingPunct="0">
              <a:spcBef>
                <a:spcPct val="0"/>
              </a:spcBef>
              <a:spcAft>
                <a:spcPct val="0"/>
              </a:spcAft>
              <a:defRPr sz="9300">
                <a:solidFill>
                  <a:schemeClr val="tx1"/>
                </a:solidFill>
                <a:latin typeface="Arial"/>
              </a:defRPr>
            </a:lvl7pPr>
            <a:lvl8pPr marL="3429000" indent="-228600" defTabSz="4703763" eaLnBrk="0" fontAlgn="base" hangingPunct="0">
              <a:spcBef>
                <a:spcPct val="0"/>
              </a:spcBef>
              <a:spcAft>
                <a:spcPct val="0"/>
              </a:spcAft>
              <a:defRPr sz="9300">
                <a:solidFill>
                  <a:schemeClr val="tx1"/>
                </a:solidFill>
                <a:latin typeface="Arial"/>
              </a:defRPr>
            </a:lvl8pPr>
            <a:lvl9pPr marL="3886200" indent="-228600" defTabSz="4703763" eaLnBrk="0" fontAlgn="base" hangingPunct="0">
              <a:spcBef>
                <a:spcPct val="0"/>
              </a:spcBef>
              <a:spcAft>
                <a:spcPct val="0"/>
              </a:spcAft>
              <a:defRPr sz="9300">
                <a:solidFill>
                  <a:schemeClr val="tx1"/>
                </a:solidFill>
                <a:latin typeface="Arial"/>
              </a:defRPr>
            </a:lvl9pPr>
          </a:lstStyle>
          <a:p>
            <a:r>
              <a:rPr lang="en-US" sz="2400" dirty="0">
                <a:latin typeface="Titillium Web" panose="00000500000000000000" pitchFamily="2" charset="0"/>
                <a:ea typeface="Open Sans" panose="020B0606030504020204" pitchFamily="34" charset="0"/>
                <a:cs typeface="Open Sans" panose="020B0606030504020204" pitchFamily="34" charset="0"/>
              </a:rPr>
              <a:t>Population Health is a department within Parkview Health that uses care coordination services to improve patient outcomes, quality care, and patient satisfaction while reducing overall healthcare costs. </a:t>
            </a:r>
          </a:p>
          <a:p>
            <a:endParaRPr lang="en-US" sz="2400" dirty="0">
              <a:latin typeface="Titillium Web" panose="00000500000000000000" pitchFamily="2" charset="0"/>
              <a:ea typeface="Open Sans" panose="020B0606030504020204" pitchFamily="34" charset="0"/>
              <a:cs typeface="Open Sans" panose="020B0606030504020204" pitchFamily="34" charset="0"/>
            </a:endParaRPr>
          </a:p>
          <a:p>
            <a:r>
              <a:rPr lang="en-US" sz="2400" dirty="0">
                <a:latin typeface="Titillium Web" panose="00000500000000000000" pitchFamily="2" charset="0"/>
                <a:ea typeface="Open Sans" panose="020B0606030504020204" pitchFamily="34" charset="0"/>
                <a:cs typeface="Open Sans" panose="020B0606030504020204" pitchFamily="34" charset="0"/>
              </a:rPr>
              <a:t>The purpose of this evidence-based project (EBP) was to identify or develop an educational tool to be used within the Population Health department to educate older adults at risk for developing UTIs. </a:t>
            </a:r>
          </a:p>
          <a:p>
            <a:pPr marL="342900" indent="-342900">
              <a:buFont typeface="Arial" panose="020B0604020202020204" pitchFamily="34" charset="0"/>
              <a:buChar char="•"/>
            </a:pPr>
            <a:r>
              <a:rPr lang="en-US" sz="2400" dirty="0">
                <a:latin typeface="Titillium Web" panose="00000500000000000000" pitchFamily="2" charset="0"/>
                <a:ea typeface="Open Sans" panose="020B0606030504020204" pitchFamily="34" charset="0"/>
                <a:cs typeface="Open Sans" panose="020B0606030504020204" pitchFamily="34" charset="0"/>
              </a:rPr>
              <a:t>The first goal was to increase awareness of early UTI symptoms and when to seek medical treatment. </a:t>
            </a:r>
          </a:p>
          <a:p>
            <a:pPr marL="342900" indent="-342900">
              <a:buFont typeface="Arial" panose="020B0604020202020204" pitchFamily="34" charset="0"/>
              <a:buChar char="•"/>
            </a:pPr>
            <a:r>
              <a:rPr lang="en-US" sz="2400" dirty="0">
                <a:latin typeface="Titillium Web" panose="00000500000000000000" pitchFamily="2" charset="0"/>
                <a:ea typeface="Open Sans" panose="020B0606030504020204" pitchFamily="34" charset="0"/>
                <a:cs typeface="Open Sans" panose="020B0606030504020204" pitchFamily="34" charset="0"/>
              </a:rPr>
              <a:t>The second goal was to increase awareness of the different evidence-based prevention strategies and other healthy urinary practices that could aid in the reduction of UTI development. </a:t>
            </a:r>
          </a:p>
          <a:p>
            <a:endParaRPr lang="en-US" sz="2400" dirty="0">
              <a:latin typeface="Titillium Web" panose="00000500000000000000" pitchFamily="2" charset="0"/>
              <a:ea typeface="Open Sans" panose="020B0606030504020204" pitchFamily="34" charset="0"/>
              <a:cs typeface="Open Sans" panose="020B0606030504020204" pitchFamily="34" charset="0"/>
            </a:endParaRPr>
          </a:p>
          <a:p>
            <a:r>
              <a:rPr lang="en-US" sz="2400" dirty="0">
                <a:latin typeface="Titillium Web" panose="00000500000000000000" pitchFamily="2" charset="0"/>
                <a:ea typeface="Open Sans" panose="020B0606030504020204" pitchFamily="34" charset="0"/>
                <a:cs typeface="Open Sans" panose="020B0606030504020204" pitchFamily="34" charset="0"/>
              </a:rPr>
              <a:t>The hope is that increasing awareness of individual risk for developing UTIs will reduce hospital admissions and emergency department (ED) visits for UTI.</a:t>
            </a:r>
          </a:p>
        </p:txBody>
      </p:sp>
      <p:sp>
        <p:nvSpPr>
          <p:cNvPr id="64" name="Text Box 6">
            <a:extLst>
              <a:ext uri="{FF2B5EF4-FFF2-40B4-BE49-F238E27FC236}">
                <a16:creationId xmlns:a16="http://schemas.microsoft.com/office/drawing/2014/main" id="{862E7ADB-31DC-4FA6-AC30-3482F9072D83}"/>
              </a:ext>
            </a:extLst>
          </p:cNvPr>
          <p:cNvSpPr txBox="1">
            <a:spLocks noChangeArrowheads="1"/>
          </p:cNvSpPr>
          <p:nvPr/>
        </p:nvSpPr>
        <p:spPr bwMode="auto">
          <a:xfrm>
            <a:off x="875112" y="23411616"/>
            <a:ext cx="9601200" cy="86331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68580" rIns="137160" bIns="68580">
            <a:spAutoFit/>
          </a:bodyPr>
          <a:lstStyle>
            <a:defPPr>
              <a:defRPr kern="1200"/>
            </a:defPPr>
            <a:lvl1pPr defTabSz="4703763" eaLnBrk="0" hangingPunct="0">
              <a:defRPr sz="9300">
                <a:solidFill>
                  <a:schemeClr val="tx1"/>
                </a:solidFill>
                <a:latin typeface="Arial"/>
              </a:defRPr>
            </a:lvl1pPr>
            <a:lvl2pPr marL="742950" indent="-285750" defTabSz="4703763" eaLnBrk="0" hangingPunct="0">
              <a:defRPr sz="9300">
                <a:solidFill>
                  <a:schemeClr val="tx1"/>
                </a:solidFill>
                <a:latin typeface="Arial"/>
              </a:defRPr>
            </a:lvl2pPr>
            <a:lvl3pPr marL="1143000" indent="-228600" defTabSz="4703763" eaLnBrk="0" hangingPunct="0">
              <a:defRPr sz="9300">
                <a:solidFill>
                  <a:schemeClr val="tx1"/>
                </a:solidFill>
                <a:latin typeface="Arial"/>
              </a:defRPr>
            </a:lvl3pPr>
            <a:lvl4pPr marL="1600200" indent="-228600" defTabSz="4703763" eaLnBrk="0" hangingPunct="0">
              <a:defRPr sz="9300">
                <a:solidFill>
                  <a:schemeClr val="tx1"/>
                </a:solidFill>
                <a:latin typeface="Arial"/>
              </a:defRPr>
            </a:lvl4pPr>
            <a:lvl5pPr marL="2057400" indent="-228600" defTabSz="4703763" eaLnBrk="0" hangingPunct="0">
              <a:defRPr sz="9300">
                <a:solidFill>
                  <a:schemeClr val="tx1"/>
                </a:solidFill>
                <a:latin typeface="Arial"/>
              </a:defRPr>
            </a:lvl5pPr>
            <a:lvl6pPr marL="2514600" indent="-228600" defTabSz="4703763" eaLnBrk="0" fontAlgn="base" hangingPunct="0">
              <a:spcBef>
                <a:spcPct val="0"/>
              </a:spcBef>
              <a:spcAft>
                <a:spcPct val="0"/>
              </a:spcAft>
              <a:defRPr sz="9300">
                <a:solidFill>
                  <a:schemeClr val="tx1"/>
                </a:solidFill>
                <a:latin typeface="Arial"/>
              </a:defRPr>
            </a:lvl6pPr>
            <a:lvl7pPr marL="2971800" indent="-228600" defTabSz="4703763" eaLnBrk="0" fontAlgn="base" hangingPunct="0">
              <a:spcBef>
                <a:spcPct val="0"/>
              </a:spcBef>
              <a:spcAft>
                <a:spcPct val="0"/>
              </a:spcAft>
              <a:defRPr sz="9300">
                <a:solidFill>
                  <a:schemeClr val="tx1"/>
                </a:solidFill>
                <a:latin typeface="Arial"/>
              </a:defRPr>
            </a:lvl7pPr>
            <a:lvl8pPr marL="3429000" indent="-228600" defTabSz="4703763" eaLnBrk="0" fontAlgn="base" hangingPunct="0">
              <a:spcBef>
                <a:spcPct val="0"/>
              </a:spcBef>
              <a:spcAft>
                <a:spcPct val="0"/>
              </a:spcAft>
              <a:defRPr sz="9300">
                <a:solidFill>
                  <a:schemeClr val="tx1"/>
                </a:solidFill>
                <a:latin typeface="Arial"/>
              </a:defRPr>
            </a:lvl8pPr>
            <a:lvl9pPr marL="3886200" indent="-228600" defTabSz="4703763" eaLnBrk="0" fontAlgn="base" hangingPunct="0">
              <a:spcBef>
                <a:spcPct val="0"/>
              </a:spcBef>
              <a:spcAft>
                <a:spcPct val="0"/>
              </a:spcAft>
              <a:defRPr sz="9300">
                <a:solidFill>
                  <a:schemeClr val="tx1"/>
                </a:solidFill>
                <a:latin typeface="Arial"/>
              </a:defRPr>
            </a:lvl9pPr>
          </a:lstStyle>
          <a:p>
            <a:r>
              <a:rPr lang="en-US" sz="2400" dirty="0">
                <a:latin typeface="Titillium Web" panose="00000500000000000000" pitchFamily="2" charset="0"/>
                <a:ea typeface="Open Sans" panose="020B0606030504020204" pitchFamily="34" charset="0"/>
                <a:cs typeface="Open Sans" panose="020B0606030504020204" pitchFamily="34" charset="0"/>
              </a:rPr>
              <a:t>First, an internal search of Parkview Health’s EMR system and the associated educational libraries was completed. This included a search within the EPIC </a:t>
            </a:r>
            <a:r>
              <a:rPr lang="en-US" sz="2400" dirty="0" err="1">
                <a:latin typeface="Titillium Web" panose="00000500000000000000" pitchFamily="2" charset="0"/>
                <a:ea typeface="Open Sans" panose="020B0606030504020204" pitchFamily="34" charset="0"/>
                <a:cs typeface="Open Sans" panose="020B0606030504020204" pitchFamily="34" charset="0"/>
              </a:rPr>
              <a:t>UserWeb</a:t>
            </a:r>
            <a:r>
              <a:rPr lang="en-US" sz="2400" dirty="0">
                <a:latin typeface="Titillium Web" panose="00000500000000000000" pitchFamily="2" charset="0"/>
                <a:ea typeface="Open Sans" panose="020B0606030504020204" pitchFamily="34" charset="0"/>
                <a:cs typeface="Open Sans" panose="020B0606030504020204" pitchFamily="34" charset="0"/>
              </a:rPr>
              <a:t> for resources and smart-phrases available within EPIC, inside and outside of the organization. </a:t>
            </a:r>
          </a:p>
          <a:p>
            <a:r>
              <a:rPr lang="en-US" sz="2400" dirty="0">
                <a:latin typeface="Titillium Web" panose="00000500000000000000" pitchFamily="2" charset="0"/>
                <a:ea typeface="Open Sans" panose="020B0606030504020204" pitchFamily="34" charset="0"/>
                <a:cs typeface="Open Sans" panose="020B0606030504020204" pitchFamily="34" charset="0"/>
              </a:rPr>
              <a:t>Next, collaboration among several specialty offices including Urology, Urogynecology, Gynecology, and Infectious Disease was conducted to identify current UTI education materials in use by providers.</a:t>
            </a:r>
          </a:p>
          <a:p>
            <a:r>
              <a:rPr lang="en-US" sz="2400" dirty="0">
                <a:latin typeface="Titillium Web" panose="00000500000000000000" pitchFamily="2" charset="0"/>
                <a:ea typeface="Open Sans" panose="020B0606030504020204" pitchFamily="34" charset="0"/>
                <a:cs typeface="Open Sans" panose="020B0606030504020204" pitchFamily="34" charset="0"/>
              </a:rPr>
              <a:t>When no internal resources for UTI education were identified, a PICOT question was developed to help guide this EBP project.</a:t>
            </a:r>
          </a:p>
          <a:p>
            <a:endParaRPr lang="en-US" sz="2400" dirty="0">
              <a:latin typeface="Titillium Web" panose="00000500000000000000" pitchFamily="2" charset="0"/>
              <a:ea typeface="Open Sans" panose="020B0606030504020204" pitchFamily="34" charset="0"/>
              <a:cs typeface="Open Sans" panose="020B0606030504020204" pitchFamily="34" charset="0"/>
            </a:endParaRPr>
          </a:p>
          <a:p>
            <a:r>
              <a:rPr lang="en-US" sz="2400" b="1" dirty="0">
                <a:latin typeface="Titillium Web" panose="00000500000000000000" pitchFamily="2" charset="0"/>
                <a:ea typeface="Open Sans" panose="020B0606030504020204" pitchFamily="34" charset="0"/>
                <a:cs typeface="Open Sans" panose="020B0606030504020204" pitchFamily="34" charset="0"/>
              </a:rPr>
              <a:t>PICOT</a:t>
            </a:r>
            <a:r>
              <a:rPr lang="en-US" sz="2400" dirty="0">
                <a:latin typeface="Titillium Web" panose="00000500000000000000" pitchFamily="2" charset="0"/>
                <a:ea typeface="Open Sans" panose="020B0606030504020204" pitchFamily="34" charset="0"/>
                <a:cs typeface="Open Sans" panose="020B0606030504020204" pitchFamily="34" charset="0"/>
              </a:rPr>
              <a:t>: In adult patients at risk for developing urinary tract infections, does the use of an educational tool during a Population Health episode, when compared to usual care coordination services, result in decreased ED visits and hospitalizations for urinary tract infections.</a:t>
            </a:r>
          </a:p>
          <a:p>
            <a:endParaRPr lang="en-US" sz="2400" dirty="0">
              <a:latin typeface="Titillium Web" panose="00000500000000000000" pitchFamily="2" charset="0"/>
              <a:ea typeface="Open Sans" panose="020B0606030504020204" pitchFamily="34" charset="0"/>
              <a:cs typeface="Open Sans" panose="020B0606030504020204" pitchFamily="34" charset="0"/>
            </a:endParaRPr>
          </a:p>
          <a:p>
            <a:r>
              <a:rPr lang="en-US" sz="2400" dirty="0">
                <a:latin typeface="Titillium Web" panose="00000500000000000000" pitchFamily="2" charset="0"/>
                <a:ea typeface="Open Sans" panose="020B0606030504020204" pitchFamily="34" charset="0"/>
                <a:cs typeface="Open Sans" panose="020B0606030504020204" pitchFamily="34" charset="0"/>
              </a:rPr>
              <a:t>Using this PICOT question, an external search was conducted by two separate reviewers through an exhaustive literature review. The following databases and websites were reviewed: TRIP, EBSCO/ProQuest, Medline </a:t>
            </a:r>
            <a:r>
              <a:rPr lang="en-US" sz="2400" dirty="0" err="1">
                <a:latin typeface="Titillium Web" panose="00000500000000000000" pitchFamily="2" charset="0"/>
                <a:ea typeface="Open Sans" panose="020B0606030504020204" pitchFamily="34" charset="0"/>
                <a:cs typeface="Open Sans" panose="020B0606030504020204" pitchFamily="34" charset="0"/>
              </a:rPr>
              <a:t>Pubmed</a:t>
            </a:r>
            <a:r>
              <a:rPr lang="en-US" sz="2400" dirty="0">
                <a:latin typeface="Titillium Web" panose="00000500000000000000" pitchFamily="2" charset="0"/>
                <a:ea typeface="Open Sans" panose="020B0606030504020204" pitchFamily="34" charset="0"/>
                <a:cs typeface="Open Sans" panose="020B0606030504020204" pitchFamily="34" charset="0"/>
              </a:rPr>
              <a:t>, Research Gate, UpToDate, Google Scholar, Cochran Library, Parkview Health Research Repository, CDC.gov, AHRQ.gov, Medicare.gov, IN.gov, and Health.gov/</a:t>
            </a:r>
            <a:r>
              <a:rPr lang="en-US" sz="2400" dirty="0" err="1">
                <a:latin typeface="Titillium Web" panose="00000500000000000000" pitchFamily="2" charset="0"/>
                <a:ea typeface="Open Sans" panose="020B0606030504020204" pitchFamily="34" charset="0"/>
                <a:cs typeface="Open Sans" panose="020B0606030504020204" pitchFamily="34" charset="0"/>
              </a:rPr>
              <a:t>healthypeople</a:t>
            </a:r>
            <a:r>
              <a:rPr lang="en-US" sz="2400" dirty="0">
                <a:latin typeface="Titillium Web" panose="00000500000000000000" pitchFamily="2" charset="0"/>
                <a:ea typeface="Open Sans" panose="020B0606030504020204" pitchFamily="34" charset="0"/>
                <a:cs typeface="Open Sans" panose="020B0606030504020204" pitchFamily="34" charset="0"/>
              </a:rPr>
              <a:t>. </a:t>
            </a:r>
          </a:p>
          <a:p>
            <a:endParaRPr lang="en-US" sz="2400" dirty="0">
              <a:latin typeface="Titillium Web" panose="00000500000000000000" pitchFamily="2" charset="0"/>
              <a:ea typeface="Open Sans" panose="020B0606030504020204" pitchFamily="34" charset="0"/>
              <a:cs typeface="Open Sans" panose="020B0606030504020204" pitchFamily="34" charset="0"/>
            </a:endParaRPr>
          </a:p>
          <a:p>
            <a:r>
              <a:rPr lang="en-US" sz="2400" dirty="0">
                <a:latin typeface="Titillium Web" panose="00000500000000000000" pitchFamily="2" charset="0"/>
                <a:ea typeface="Open Sans" panose="020B0606030504020204" pitchFamily="34" charset="0"/>
                <a:cs typeface="Open Sans" panose="020B0606030504020204" pitchFamily="34" charset="0"/>
              </a:rPr>
              <a:t>No educational tools were identified internally or externally. </a:t>
            </a:r>
          </a:p>
        </p:txBody>
      </p:sp>
      <p:sp>
        <p:nvSpPr>
          <p:cNvPr id="251" name="Text Box 6">
            <a:extLst>
              <a:ext uri="{FF2B5EF4-FFF2-40B4-BE49-F238E27FC236}">
                <a16:creationId xmlns:a16="http://schemas.microsoft.com/office/drawing/2014/main" id="{415768D9-2D35-44FA-889C-1EC1DE8F0C08}"/>
              </a:ext>
            </a:extLst>
          </p:cNvPr>
          <p:cNvSpPr txBox="1">
            <a:spLocks noChangeArrowheads="1"/>
          </p:cNvSpPr>
          <p:nvPr/>
        </p:nvSpPr>
        <p:spPr bwMode="auto">
          <a:xfrm>
            <a:off x="32605375" y="8134602"/>
            <a:ext cx="9601200" cy="78944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68580" rIns="137160" bIns="68580">
            <a:spAutoFit/>
          </a:bodyPr>
          <a:lstStyle>
            <a:defPPr>
              <a:defRPr kern="1200"/>
            </a:defPPr>
            <a:lvl1pPr defTabSz="4703763" eaLnBrk="0" hangingPunct="0">
              <a:defRPr sz="9300">
                <a:solidFill>
                  <a:schemeClr val="tx1"/>
                </a:solidFill>
                <a:latin typeface="Arial"/>
              </a:defRPr>
            </a:lvl1pPr>
            <a:lvl2pPr marL="742950" indent="-285750" defTabSz="4703763" eaLnBrk="0" hangingPunct="0">
              <a:defRPr sz="9300">
                <a:solidFill>
                  <a:schemeClr val="tx1"/>
                </a:solidFill>
                <a:latin typeface="Arial"/>
              </a:defRPr>
            </a:lvl2pPr>
            <a:lvl3pPr marL="1143000" indent="-228600" defTabSz="4703763" eaLnBrk="0" hangingPunct="0">
              <a:defRPr sz="9300">
                <a:solidFill>
                  <a:schemeClr val="tx1"/>
                </a:solidFill>
                <a:latin typeface="Arial"/>
              </a:defRPr>
            </a:lvl3pPr>
            <a:lvl4pPr marL="1600200" indent="-228600" defTabSz="4703763" eaLnBrk="0" hangingPunct="0">
              <a:defRPr sz="9300">
                <a:solidFill>
                  <a:schemeClr val="tx1"/>
                </a:solidFill>
                <a:latin typeface="Arial"/>
              </a:defRPr>
            </a:lvl4pPr>
            <a:lvl5pPr marL="2057400" indent="-228600" defTabSz="4703763" eaLnBrk="0" hangingPunct="0">
              <a:defRPr sz="9300">
                <a:solidFill>
                  <a:schemeClr val="tx1"/>
                </a:solidFill>
                <a:latin typeface="Arial"/>
              </a:defRPr>
            </a:lvl5pPr>
            <a:lvl6pPr marL="2514600" indent="-228600" defTabSz="4703763" eaLnBrk="0" fontAlgn="base" hangingPunct="0">
              <a:spcBef>
                <a:spcPct val="0"/>
              </a:spcBef>
              <a:spcAft>
                <a:spcPct val="0"/>
              </a:spcAft>
              <a:defRPr sz="9300">
                <a:solidFill>
                  <a:schemeClr val="tx1"/>
                </a:solidFill>
                <a:latin typeface="Arial"/>
              </a:defRPr>
            </a:lvl6pPr>
            <a:lvl7pPr marL="2971800" indent="-228600" defTabSz="4703763" eaLnBrk="0" fontAlgn="base" hangingPunct="0">
              <a:spcBef>
                <a:spcPct val="0"/>
              </a:spcBef>
              <a:spcAft>
                <a:spcPct val="0"/>
              </a:spcAft>
              <a:defRPr sz="9300">
                <a:solidFill>
                  <a:schemeClr val="tx1"/>
                </a:solidFill>
                <a:latin typeface="Arial"/>
              </a:defRPr>
            </a:lvl7pPr>
            <a:lvl8pPr marL="3429000" indent="-228600" defTabSz="4703763" eaLnBrk="0" fontAlgn="base" hangingPunct="0">
              <a:spcBef>
                <a:spcPct val="0"/>
              </a:spcBef>
              <a:spcAft>
                <a:spcPct val="0"/>
              </a:spcAft>
              <a:defRPr sz="9300">
                <a:solidFill>
                  <a:schemeClr val="tx1"/>
                </a:solidFill>
                <a:latin typeface="Arial"/>
              </a:defRPr>
            </a:lvl8pPr>
            <a:lvl9pPr marL="3886200" indent="-228600" defTabSz="4703763" eaLnBrk="0" fontAlgn="base" hangingPunct="0">
              <a:spcBef>
                <a:spcPct val="0"/>
              </a:spcBef>
              <a:spcAft>
                <a:spcPct val="0"/>
              </a:spcAft>
              <a:defRPr sz="9300">
                <a:solidFill>
                  <a:schemeClr val="tx1"/>
                </a:solidFill>
                <a:latin typeface="Arial"/>
              </a:defRPr>
            </a:lvl9pPr>
          </a:lstStyle>
          <a:p>
            <a:r>
              <a:rPr lang="en-US" sz="2400" dirty="0">
                <a:latin typeface="Titillium Web" panose="00000500000000000000" pitchFamily="2" charset="0"/>
                <a:ea typeface="Open Sans" panose="020B0606030504020204" pitchFamily="34" charset="0"/>
                <a:cs typeface="Open Sans" panose="020B0606030504020204" pitchFamily="34" charset="0"/>
              </a:rPr>
              <a:t>Due to the lack of UTI educational materials, the decision was made to develop a tool that can be used within the Population Health department. Based on evidence found in the literature review, the reviewers consolidated the evidence-based information on UTI symptoms and prevention strategies to develop an educational tool in the stoplight format. </a:t>
            </a:r>
          </a:p>
          <a:p>
            <a:endParaRPr lang="en-US" sz="2400" dirty="0">
              <a:latin typeface="Titillium Web" panose="00000500000000000000" pitchFamily="2" charset="0"/>
              <a:ea typeface="Open Sans" panose="020B0606030504020204" pitchFamily="34" charset="0"/>
              <a:cs typeface="Open Sans" panose="020B0606030504020204" pitchFamily="34" charset="0"/>
            </a:endParaRPr>
          </a:p>
          <a:p>
            <a:r>
              <a:rPr lang="en-US" sz="2400" dirty="0">
                <a:latin typeface="Titillium Web" panose="00000500000000000000" pitchFamily="2" charset="0"/>
                <a:ea typeface="Open Sans" panose="020B0606030504020204" pitchFamily="34" charset="0"/>
                <a:cs typeface="Open Sans" panose="020B0606030504020204" pitchFamily="34" charset="0"/>
              </a:rPr>
              <a:t>After the educational tool was developed, the reviewers sought content validity for the tool with the same specialty offices previously collaborated with. The final draft was then sent to Parkview Health’s Patient Education Advisory Committee for approval. After the educational tool was approved, the tool was sent through production and disseminated amongst clinicians in the Population Health department for implementation in April 2023. </a:t>
            </a:r>
          </a:p>
          <a:p>
            <a:endParaRPr lang="en-US" sz="2400" dirty="0">
              <a:latin typeface="Titillium Web" panose="00000500000000000000" pitchFamily="2" charset="0"/>
              <a:ea typeface="Open Sans" panose="020B0606030504020204" pitchFamily="34" charset="0"/>
              <a:cs typeface="Open Sans" panose="020B0606030504020204" pitchFamily="34" charset="0"/>
            </a:endParaRPr>
          </a:p>
          <a:p>
            <a:r>
              <a:rPr lang="en-US" sz="2400" dirty="0">
                <a:latin typeface="Titillium Web" panose="00000500000000000000" pitchFamily="2" charset="0"/>
                <a:ea typeface="Open Sans" panose="020B0606030504020204" pitchFamily="34" charset="0"/>
                <a:cs typeface="Open Sans" panose="020B0606030504020204" pitchFamily="34" charset="0"/>
              </a:rPr>
              <a:t>The educational tool is currently being used to educate older adults at risk for developing UTIs and is also being used as a guide to develop nursing care plans within the Population Health department. Once these care plans are live, data will be tracked to determine patient and organization outcomes. Pre-implementation data is shown in the graph below and post-implementation data is expected in late 2024.</a:t>
            </a:r>
          </a:p>
        </p:txBody>
      </p:sp>
      <p:sp>
        <p:nvSpPr>
          <p:cNvPr id="259" name="TextBox 258">
            <a:extLst>
              <a:ext uri="{FF2B5EF4-FFF2-40B4-BE49-F238E27FC236}">
                <a16:creationId xmlns:a16="http://schemas.microsoft.com/office/drawing/2014/main" id="{5BA5B394-92CD-4B3C-9507-4B3F124A5E31}"/>
              </a:ext>
            </a:extLst>
          </p:cNvPr>
          <p:cNvSpPr txBox="1"/>
          <p:nvPr/>
        </p:nvSpPr>
        <p:spPr>
          <a:xfrm>
            <a:off x="32605375" y="23585526"/>
            <a:ext cx="9601200" cy="3416320"/>
          </a:xfrm>
          <a:prstGeom prst="rect">
            <a:avLst/>
          </a:prstGeom>
          <a:noFill/>
        </p:spPr>
        <p:txBody>
          <a:bodyPr wrap="square" rtlCol="0">
            <a:spAutoFit/>
          </a:bodyPr>
          <a:lstStyle>
            <a:defPPr>
              <a:defRPr kern="1200"/>
            </a:defPPr>
          </a:lstStyle>
          <a:p>
            <a:r>
              <a:rPr lang="en-US" sz="2400" dirty="0">
                <a:latin typeface="Titillium Web" panose="00000500000000000000" pitchFamily="2" charset="0"/>
                <a:ea typeface="Open Sans" panose="020B0606030504020204" pitchFamily="34" charset="0"/>
                <a:cs typeface="Open Sans" panose="020B0606030504020204" pitchFamily="34" charset="0"/>
              </a:rPr>
              <a:t>Urinary Tract Infections are a leading cause of infection among older adults which can result in hospitalizations when not treated early. Education on UTI symptoms, healthy urinary practices, and evidence-based prevention strategies can reduce the need for hospitalization through early detection and treatment. This educational tool bridges the gap in education materials available to clinicians in the Population health department and among older adults at risk for developing UTIs. Through the use of this educational tool, the intended outcome is to reduce hospital admissions and ED visits for UTI among this population.</a:t>
            </a:r>
          </a:p>
        </p:txBody>
      </p:sp>
      <p:pic>
        <p:nvPicPr>
          <p:cNvPr id="7" name="Picture 6" descr="A white sheet with black text&#10;&#10;Description automatically generated with medium confidence">
            <a:extLst>
              <a:ext uri="{FF2B5EF4-FFF2-40B4-BE49-F238E27FC236}">
                <a16:creationId xmlns:a16="http://schemas.microsoft.com/office/drawing/2014/main" id="{22E06CFB-FEBE-4223-AF8C-40CC0463F36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343237" y="6905687"/>
            <a:ext cx="15182416" cy="10267046"/>
          </a:xfrm>
          <a:prstGeom prst="rect">
            <a:avLst/>
          </a:prstGeom>
        </p:spPr>
      </p:pic>
      <p:pic>
        <p:nvPicPr>
          <p:cNvPr id="9" name="Picture 8" descr="A screenshot of a medical information&#10;&#10;Description automatically generated">
            <a:extLst>
              <a:ext uri="{FF2B5EF4-FFF2-40B4-BE49-F238E27FC236}">
                <a16:creationId xmlns:a16="http://schemas.microsoft.com/office/drawing/2014/main" id="{0F4C7570-6BBC-423F-99E8-9B5B363F287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343237" y="17884587"/>
            <a:ext cx="15182416" cy="9843597"/>
          </a:xfrm>
          <a:prstGeom prst="rect">
            <a:avLst/>
          </a:prstGeom>
        </p:spPr>
      </p:pic>
      <p:graphicFrame>
        <p:nvGraphicFramePr>
          <p:cNvPr id="4" name="Chart 3">
            <a:extLst>
              <a:ext uri="{FF2B5EF4-FFF2-40B4-BE49-F238E27FC236}">
                <a16:creationId xmlns:a16="http://schemas.microsoft.com/office/drawing/2014/main" id="{3985C9C2-AD6B-4E4D-B1E1-6B54FE93BAEC}"/>
              </a:ext>
            </a:extLst>
          </p:cNvPr>
          <p:cNvGraphicFramePr/>
          <p:nvPr>
            <p:extLst>
              <p:ext uri="{D42A27DB-BD31-4B8C-83A1-F6EECF244321}">
                <p14:modId xmlns:p14="http://schemas.microsoft.com/office/powerpoint/2010/main" val="2173130713"/>
              </p:ext>
            </p:extLst>
          </p:nvPr>
        </p:nvGraphicFramePr>
        <p:xfrm>
          <a:off x="32781490" y="16060151"/>
          <a:ext cx="9248970" cy="5301881"/>
        </p:xfrm>
        <a:graphic>
          <a:graphicData uri="http://schemas.openxmlformats.org/drawingml/2006/chart">
            <c:chart xmlns:c="http://schemas.openxmlformats.org/drawingml/2006/chart" xmlns:r="http://schemas.openxmlformats.org/officeDocument/2006/relationships" r:id="rId7"/>
          </a:graphicData>
        </a:graphic>
      </p:graphicFrame>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2.04.14"/>
  <p:tag name="AS_TITLE" val="Aspose.Slides for .NET 4.0 Client Profile"/>
  <p:tag name="AS_VERSION" val="22.4"/>
  <p:tag name="POSTERNERDTEMPLATE" val="philosophicalseafoam|08-2022"/>
</p:tagLst>
</file>

<file path=ppt/theme/theme1.xml><?xml version="1.0" encoding="utf-8"?>
<a:theme xmlns:a="http://schemas.openxmlformats.org/drawingml/2006/main" name="Default Desig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Default Design">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703763" rtl="0" eaLnBrk="1" fontAlgn="base" latinLnBrk="0" hangingPunct="1">
          <a:lnSpc>
            <a:spcPct val="100000"/>
          </a:lnSpc>
          <a:spcBef>
            <a:spcPct val="0"/>
          </a:spcBef>
          <a:spcAft>
            <a:spcPct val="0"/>
          </a:spcAft>
          <a:buClrTx/>
          <a:buSzTx/>
          <a:buFontTx/>
          <a:buNone/>
          <a:tabLst/>
          <a:defRPr kumimoji="0" lang="en-US" sz="3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703763" rtl="0" eaLnBrk="1" fontAlgn="base" latinLnBrk="0" hangingPunct="1">
          <a:lnSpc>
            <a:spcPct val="100000"/>
          </a:lnSpc>
          <a:spcBef>
            <a:spcPct val="0"/>
          </a:spcBef>
          <a:spcAft>
            <a:spcPct val="0"/>
          </a:spcAft>
          <a:buClrTx/>
          <a:buSzTx/>
          <a:buFontTx/>
          <a:buNone/>
          <a:tabLst/>
          <a:defRPr kumimoji="0" lang="en-US" sz="3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2852</TotalTime>
  <Words>1035</Words>
  <Application>Microsoft Office PowerPoint</Application>
  <PresentationFormat>Custom</PresentationFormat>
  <Paragraphs>45</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Titillium Web</vt:lpstr>
      <vt:lpstr>Amaranth</vt:lpstr>
      <vt:lpstr>Default Design</vt:lpstr>
      <vt:lpstr>PowerPoint Presentation</vt:lpstr>
    </vt:vector>
  </TitlesOfParts>
  <Company>Graphicsland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Scientific poster example</dc:title>
  <dc:subject>Template For Scientific Poster Presentation</dc:subject>
  <dc:creator>Graphicsland/MakeSigns.com</dc:creator>
  <cp:keywords>scientific, research, template, custom, poster, presentation, symposium, printing, PowerPoint, create, design, example, sample, download</cp:keywords>
  <dc:description>Download our scientific poster templates at no cost to you and get one step closer to making a great research poster.</dc:description>
  <cp:lastModifiedBy>Tiffany Ulmer</cp:lastModifiedBy>
  <cp:revision>61</cp:revision>
  <dcterms:modified xsi:type="dcterms:W3CDTF">2023-11-02T13:10:03Z</dcterms:modified>
  <cp:category>science research poster</cp:category>
</cp:coreProperties>
</file>