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15"/>
  </p:notesMasterIdLst>
  <p:sldIdLst>
    <p:sldId id="2575" r:id="rId3"/>
    <p:sldId id="2580" r:id="rId4"/>
    <p:sldId id="2582" r:id="rId5"/>
    <p:sldId id="262" r:id="rId6"/>
    <p:sldId id="258" r:id="rId7"/>
    <p:sldId id="264" r:id="rId8"/>
    <p:sldId id="2579" r:id="rId9"/>
    <p:sldId id="259" r:id="rId10"/>
    <p:sldId id="263" r:id="rId11"/>
    <p:sldId id="266" r:id="rId12"/>
    <p:sldId id="260" r:id="rId13"/>
    <p:sldId id="2581" r:id="rId14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6963" autoAdjust="0"/>
  </p:normalViewPr>
  <p:slideViewPr>
    <p:cSldViewPr snapToGrid="0">
      <p:cViewPr varScale="1">
        <p:scale>
          <a:sx n="77" d="100"/>
          <a:sy n="77" d="100"/>
        </p:scale>
        <p:origin x="19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more\Desktop\Time%20Line%20Graphic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Employees</c:v>
                </c:pt>
              </c:strCache>
            </c:strRef>
          </c:tx>
          <c:spPr>
            <a:ln w="412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4.3559427504667084E-2"/>
                  <c:y val="-1.23504423427622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25C-4FE5-BFB1-5753F8233A5D}"/>
                </c:ext>
              </c:extLst>
            </c:dLbl>
            <c:dLbl>
              <c:idx val="1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25C-4FE5-BFB1-5753F8233A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141</c:v>
                </c:pt>
                <c:pt idx="1">
                  <c:v>158</c:v>
                </c:pt>
                <c:pt idx="2">
                  <c:v>166</c:v>
                </c:pt>
                <c:pt idx="3">
                  <c:v>191</c:v>
                </c:pt>
                <c:pt idx="4">
                  <c:v>208</c:v>
                </c:pt>
                <c:pt idx="5">
                  <c:v>235</c:v>
                </c:pt>
                <c:pt idx="6">
                  <c:v>243</c:v>
                </c:pt>
                <c:pt idx="7">
                  <c:v>252</c:v>
                </c:pt>
                <c:pt idx="8">
                  <c:v>270</c:v>
                </c:pt>
                <c:pt idx="9">
                  <c:v>288</c:v>
                </c:pt>
                <c:pt idx="10">
                  <c:v>304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462-4FD0-B728-CFE924F5184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Enrolled Employees</c:v>
                </c:pt>
              </c:strCache>
            </c:strRef>
          </c:tx>
          <c:spPr>
            <a:ln w="412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8581207218419428E-2"/>
                  <c:y val="4.01389376139772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25C-4FE5-BFB1-5753F8233A5D}"/>
                </c:ext>
              </c:extLst>
            </c:dLbl>
            <c:dLbl>
              <c:idx val="1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25C-4FE5-BFB1-5753F8233A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Sheet1!$A$2:$A$12</c:f>
              <c:numCache>
                <c:formatCode>General</c:formatCod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130</c:v>
                </c:pt>
                <c:pt idx="1">
                  <c:v>148</c:v>
                </c:pt>
                <c:pt idx="2">
                  <c:v>153</c:v>
                </c:pt>
                <c:pt idx="3">
                  <c:v>178</c:v>
                </c:pt>
                <c:pt idx="4">
                  <c:v>202</c:v>
                </c:pt>
                <c:pt idx="5">
                  <c:v>218</c:v>
                </c:pt>
                <c:pt idx="6">
                  <c:v>204</c:v>
                </c:pt>
                <c:pt idx="7">
                  <c:v>214</c:v>
                </c:pt>
                <c:pt idx="8">
                  <c:v>223</c:v>
                </c:pt>
                <c:pt idx="9">
                  <c:v>231</c:v>
                </c:pt>
                <c:pt idx="10">
                  <c:v>242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462-4FD0-B728-CFE924F518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01415792"/>
        <c:axId val="601413824"/>
      </c:lineChart>
      <c:catAx>
        <c:axId val="60141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1413824"/>
        <c:crosses val="autoZero"/>
        <c:auto val="1"/>
        <c:lblAlgn val="ctr"/>
        <c:lblOffset val="100"/>
        <c:noMultiLvlLbl val="0"/>
      </c:catAx>
      <c:valAx>
        <c:axId val="601413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1415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Select Costs</a:t>
            </a:r>
          </a:p>
        </c:rich>
      </c:tx>
      <c:layout>
        <c:manualLayout>
          <c:xMode val="edge"/>
          <c:yMode val="edge"/>
          <c:x val="0.3938619681611289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6011592300962364E-2"/>
          <c:y val="0.15319444444444447"/>
          <c:w val="0.85271046934986527"/>
          <c:h val="0.7208876494604841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'Aggregate Cost'!$K$7</c:f>
              <c:strCache>
                <c:ptCount val="1"/>
                <c:pt idx="0">
                  <c:v>Compensation</c:v>
                </c:pt>
              </c:strCache>
            </c:strRef>
          </c:tx>
          <c:spPr>
            <a:solidFill>
              <a:schemeClr val="accent1">
                <a:shade val="58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5660919811580154"/>
                  <c:y val="0"/>
                </c:manualLayout>
              </c:layout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C5D-4369-81A0-428ECFC2F29D}"/>
                </c:ext>
              </c:extLst>
            </c:dLbl>
            <c:dLbl>
              <c:idx val="1"/>
              <c:layout>
                <c:manualLayout>
                  <c:x val="0.15519830443908245"/>
                  <c:y val="-1.5715111833025493E-2"/>
                </c:manualLayout>
              </c:layout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C5D-4369-81A0-428ECFC2F29D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numRef>
              <c:f>'Aggregate Cost'!$L$1:$M$1</c:f>
              <c:numCache>
                <c:formatCode>General</c:formatCode>
                <c:ptCount val="2"/>
                <c:pt idx="0">
                  <c:v>2007</c:v>
                </c:pt>
                <c:pt idx="1">
                  <c:v>2017</c:v>
                </c:pt>
              </c:numCache>
            </c:numRef>
          </c:cat>
          <c:val>
            <c:numRef>
              <c:f>'Aggregate Cost'!$L$7:$M$7</c:f>
              <c:numCache>
                <c:formatCode>0%</c:formatCode>
                <c:ptCount val="2"/>
                <c:pt idx="0">
                  <c:v>0.46339108380488214</c:v>
                </c:pt>
                <c:pt idx="1">
                  <c:v>0.44159958189487669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C5D-4369-81A0-428ECFC2F29D}"/>
            </c:ext>
          </c:extLst>
        </c:ser>
        <c:ser>
          <c:idx val="3"/>
          <c:order val="1"/>
          <c:tx>
            <c:strRef>
              <c:f>'Aggregate Cost'!$K$8</c:f>
              <c:strCache>
                <c:ptCount val="1"/>
                <c:pt idx="0">
                  <c:v>Health Insurance</c:v>
                </c:pt>
              </c:strCache>
            </c:strRef>
          </c:tx>
          <c:spPr>
            <a:solidFill>
              <a:schemeClr val="accent1">
                <a:tint val="58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6225277282267717"/>
                  <c:y val="3.9287779582563735E-2"/>
                </c:manualLayout>
              </c:layout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C5D-4369-81A0-428ECFC2F29D}"/>
                </c:ext>
              </c:extLst>
            </c:dLbl>
            <c:dLbl>
              <c:idx val="1"/>
              <c:layout>
                <c:manualLayout>
                  <c:x val="0.15943098546923934"/>
                  <c:y val="2.6191853055042489E-2"/>
                </c:manualLayout>
              </c:layout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C5D-4369-81A0-428ECFC2F29D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val>
            <c:numRef>
              <c:f>'Aggregate Cost'!$L$8:$M$8</c:f>
              <c:numCache>
                <c:formatCode>0%</c:formatCode>
                <c:ptCount val="2"/>
                <c:pt idx="0">
                  <c:v>4.6653239224303387E-2</c:v>
                </c:pt>
                <c:pt idx="1">
                  <c:v>5.1272055030948886E-2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C5D-4369-81A0-428ECFC2F29D}"/>
            </c:ext>
          </c:extLst>
        </c:ser>
        <c:ser>
          <c:idx val="1"/>
          <c:order val="2"/>
          <c:tx>
            <c:strRef>
              <c:f>'Aggregate Cost'!$K$9</c:f>
              <c:strCache>
                <c:ptCount val="1"/>
                <c:pt idx="0">
                  <c:v>Other Benefits</c:v>
                </c:pt>
              </c:strCache>
            </c:strRef>
          </c:tx>
          <c:spPr>
            <a:solidFill>
              <a:schemeClr val="accent1">
                <a:shade val="86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5943098546923931"/>
                  <c:y val="-7.8575559165128418E-3"/>
                </c:manualLayout>
              </c:layout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C5D-4369-81A0-428ECFC2F29D}"/>
                </c:ext>
              </c:extLst>
            </c:dLbl>
            <c:dLbl>
              <c:idx val="1"/>
              <c:layout>
                <c:manualLayout>
                  <c:x val="0.15802009179252041"/>
                  <c:y val="-2.0953482444034086E-2"/>
                </c:manualLayout>
              </c:layout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C5D-4369-81A0-428ECFC2F29D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numRef>
              <c:f>'Aggregate Cost'!$L$1:$M$1</c:f>
              <c:numCache>
                <c:formatCode>General</c:formatCode>
                <c:ptCount val="2"/>
                <c:pt idx="0">
                  <c:v>2007</c:v>
                </c:pt>
                <c:pt idx="1">
                  <c:v>2017</c:v>
                </c:pt>
              </c:numCache>
            </c:numRef>
          </c:cat>
          <c:val>
            <c:numRef>
              <c:f>'Aggregate Cost'!$L$9:$M$9</c:f>
              <c:numCache>
                <c:formatCode>0%</c:formatCode>
                <c:ptCount val="2"/>
                <c:pt idx="0">
                  <c:v>9.4546296892342278E-3</c:v>
                </c:pt>
                <c:pt idx="1">
                  <c:v>7.8242816152530349E-3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C5D-4369-81A0-428ECFC2F29D}"/>
            </c:ext>
          </c:extLst>
        </c:ser>
        <c:ser>
          <c:idx val="2"/>
          <c:order val="3"/>
          <c:tx>
            <c:strRef>
              <c:f>'Aggregate Cost'!$K$10</c:f>
              <c:strCache>
                <c:ptCount val="1"/>
                <c:pt idx="0">
                  <c:v>Other Expenses</c:v>
                </c:pt>
              </c:strCache>
            </c:strRef>
          </c:tx>
          <c:spPr>
            <a:solidFill>
              <a:schemeClr val="accent1">
                <a:tint val="86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6648545385283395"/>
                  <c:y val="-5.2383706110084981E-3"/>
                </c:manualLayout>
              </c:layout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C5D-4369-81A0-428ECFC2F29D}"/>
                </c:ext>
              </c:extLst>
            </c:dLbl>
            <c:dLbl>
              <c:idx val="1"/>
              <c:layout>
                <c:manualLayout>
                  <c:x val="0.16225277282267711"/>
                  <c:y val="-1.8334297138529743E-2"/>
                </c:manualLayout>
              </c:layout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C5D-4369-81A0-428ECFC2F29D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numRef>
              <c:f>'Aggregate Cost'!$L$1:$M$1</c:f>
              <c:numCache>
                <c:formatCode>General</c:formatCode>
                <c:ptCount val="2"/>
                <c:pt idx="0">
                  <c:v>2007</c:v>
                </c:pt>
                <c:pt idx="1">
                  <c:v>2017</c:v>
                </c:pt>
              </c:numCache>
            </c:numRef>
          </c:cat>
          <c:val>
            <c:numRef>
              <c:f>'Aggregate Cost'!$L$10:$M$10</c:f>
              <c:numCache>
                <c:formatCode>0%</c:formatCode>
                <c:ptCount val="2"/>
                <c:pt idx="0">
                  <c:v>0.40164192193252685</c:v>
                </c:pt>
                <c:pt idx="1">
                  <c:v>0.42792575075985595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AC5D-4369-81A0-428ECFC2F2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43072064"/>
        <c:axId val="543074032"/>
      </c:barChart>
      <c:catAx>
        <c:axId val="543072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3074032"/>
        <c:crosses val="autoZero"/>
        <c:auto val="1"/>
        <c:lblAlgn val="ctr"/>
        <c:lblOffset val="100"/>
        <c:noMultiLvlLbl val="0"/>
      </c:catAx>
      <c:valAx>
        <c:axId val="543074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3072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Sheet1!$E$1</c:f>
              <c:strCache>
                <c:ptCount val="1"/>
                <c:pt idx="0">
                  <c:v> Wellness Invesment 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B86-4CDA-8974-5D4E826EAE87}"/>
                </c:ext>
              </c:extLst>
            </c:dLbl>
            <c:dLbl>
              <c:idx val="1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B86-4CDA-8974-5D4E826EAE8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Sheet1!$A$2:$A$13</c:f>
              <c:numCache>
                <c:formatCode>General</c:formatCod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numCache>
            </c:numRef>
          </c:cat>
          <c:val>
            <c:numRef>
              <c:f>Sheet1!$E$2:$E$13</c:f>
              <c:numCache>
                <c:formatCode>_("$"* #,##0_);_("$"* \(#,##0\);_("$"* "-"??_);_(@_)</c:formatCode>
                <c:ptCount val="12"/>
                <c:pt idx="0">
                  <c:v>0</c:v>
                </c:pt>
                <c:pt idx="1">
                  <c:v>11820.8</c:v>
                </c:pt>
                <c:pt idx="2">
                  <c:v>14345.4</c:v>
                </c:pt>
                <c:pt idx="3">
                  <c:v>14896.8</c:v>
                </c:pt>
                <c:pt idx="4">
                  <c:v>15122.8</c:v>
                </c:pt>
                <c:pt idx="5">
                  <c:v>18175.8</c:v>
                </c:pt>
                <c:pt idx="6">
                  <c:v>18183.8</c:v>
                </c:pt>
                <c:pt idx="7">
                  <c:v>18210.099999999999</c:v>
                </c:pt>
                <c:pt idx="8">
                  <c:v>36991.800000000003</c:v>
                </c:pt>
                <c:pt idx="9">
                  <c:v>96044</c:v>
                </c:pt>
                <c:pt idx="10">
                  <c:v>91639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0D-46F0-87AB-FEE5FA4301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99507560"/>
        <c:axId val="499506248"/>
      </c:bar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Micropulse Cost </c:v>
                </c:pt>
              </c:strCache>
            </c:strRef>
          </c:tx>
          <c:spPr>
            <a:ln w="412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Sheet1!$A$2:$A$13</c:f>
              <c:numCache>
                <c:formatCode>General</c:formatCod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numCache>
            </c:numRef>
          </c:cat>
          <c:val>
            <c:numRef>
              <c:f>Sheet1!$B$2:$B$13</c:f>
              <c:numCache>
                <c:formatCode>_("$"* #,##0_);_("$"* \(#,##0\);_("$"* "-"??_);_(@_)</c:formatCode>
                <c:ptCount val="12"/>
                <c:pt idx="0">
                  <c:v>792</c:v>
                </c:pt>
                <c:pt idx="1">
                  <c:v>669.15992937853105</c:v>
                </c:pt>
                <c:pt idx="2">
                  <c:v>822.58439950980392</c:v>
                </c:pt>
                <c:pt idx="3">
                  <c:v>735.77155844155857</c:v>
                </c:pt>
                <c:pt idx="4">
                  <c:v>673.66120370370368</c:v>
                </c:pt>
                <c:pt idx="5">
                  <c:v>767.51097150259068</c:v>
                </c:pt>
                <c:pt idx="6">
                  <c:v>776.73</c:v>
                </c:pt>
                <c:pt idx="7">
                  <c:v>888.28</c:v>
                </c:pt>
                <c:pt idx="8">
                  <c:v>742.39</c:v>
                </c:pt>
                <c:pt idx="9">
                  <c:v>714.4</c:v>
                </c:pt>
                <c:pt idx="10">
                  <c:v>779.23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FA9-4375-9182-454AE23C114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 Indiana Cost </c:v>
                </c:pt>
              </c:strCache>
            </c:strRef>
          </c:tx>
          <c:spPr>
            <a:ln w="412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Sheet1!$A$2:$A$13</c:f>
              <c:numCache>
                <c:formatCode>General</c:formatCod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numCache>
            </c:numRef>
          </c:cat>
          <c:val>
            <c:numRef>
              <c:f>Sheet1!$C$2:$C$13</c:f>
              <c:numCache>
                <c:formatCode>_("$"* #,##0_);_("$"* \(#,##0\);_("$"* "-"??_);_(@_)</c:formatCode>
                <c:ptCount val="12"/>
                <c:pt idx="0">
                  <c:v>792.14026859504122</c:v>
                </c:pt>
                <c:pt idx="1">
                  <c:v>815.11233638429735</c:v>
                </c:pt>
                <c:pt idx="2">
                  <c:v>868.09463824927661</c:v>
                </c:pt>
                <c:pt idx="3">
                  <c:v>897.60985594975205</c:v>
                </c:pt>
                <c:pt idx="4">
                  <c:v>939.79751917939029</c:v>
                </c:pt>
                <c:pt idx="5">
                  <c:v>1015.9211182329209</c:v>
                </c:pt>
                <c:pt idx="6">
                  <c:v>1030.1440138881817</c:v>
                </c:pt>
                <c:pt idx="7">
                  <c:v>1083.7115026103672</c:v>
                </c:pt>
                <c:pt idx="8">
                  <c:v>1124.7841685593003</c:v>
                </c:pt>
                <c:pt idx="9">
                  <c:v>1167.4134885476979</c:v>
                </c:pt>
                <c:pt idx="10">
                  <c:v>1211.6584597636556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FA9-4375-9182-454AE23C114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 US Cost </c:v>
                </c:pt>
              </c:strCache>
            </c:strRef>
          </c:tx>
          <c:spPr>
            <a:ln w="412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Sheet1!$A$2:$A$13</c:f>
              <c:numCache>
                <c:formatCode>General</c:formatCod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</c:numCache>
            </c:numRef>
          </c:cat>
          <c:val>
            <c:numRef>
              <c:f>Sheet1!$D$2:$D$13</c:f>
              <c:numCache>
                <c:formatCode>_("$"* #,##0_);_("$"* \(#,##0\);_("$"* "-"??_);_(@_)</c:formatCode>
                <c:ptCount val="12"/>
                <c:pt idx="0">
                  <c:v>792</c:v>
                </c:pt>
                <c:pt idx="1">
                  <c:v>792.14</c:v>
                </c:pt>
                <c:pt idx="2">
                  <c:v>817.48847999999998</c:v>
                </c:pt>
                <c:pt idx="3">
                  <c:v>845.28308832000005</c:v>
                </c:pt>
                <c:pt idx="4">
                  <c:v>870.64158096960011</c:v>
                </c:pt>
                <c:pt idx="5">
                  <c:v>902.8553194654753</c:v>
                </c:pt>
                <c:pt idx="6">
                  <c:v>925.42670245211207</c:v>
                </c:pt>
                <c:pt idx="7">
                  <c:v>947.63694331096281</c:v>
                </c:pt>
                <c:pt idx="8">
                  <c:v>972.27550383704784</c:v>
                </c:pt>
                <c:pt idx="9">
                  <c:v>1003.3883199598334</c:v>
                </c:pt>
                <c:pt idx="10">
                  <c:v>1035.4967461985482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FA9-4375-9182-454AE23C11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20834464"/>
        <c:axId val="1120834792"/>
      </c:lineChart>
      <c:catAx>
        <c:axId val="1120834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20834792"/>
        <c:crosses val="autoZero"/>
        <c:auto val="1"/>
        <c:lblAlgn val="ctr"/>
        <c:lblOffset val="100"/>
        <c:noMultiLvlLbl val="0"/>
      </c:catAx>
      <c:valAx>
        <c:axId val="1120834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$&quot;* #,##0_);_(&quot;$&quot;* \(#,##0\);_(&quot;$&quot;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20834464"/>
        <c:crosses val="autoZero"/>
        <c:crossBetween val="between"/>
      </c:valAx>
      <c:valAx>
        <c:axId val="499506248"/>
        <c:scaling>
          <c:orientation val="minMax"/>
        </c:scaling>
        <c:delete val="0"/>
        <c:axPos val="r"/>
        <c:numFmt formatCode="_(&quot;$&quot;* #,##0_);_(&quot;$&quot;* \(#,##0\);_(&quot;$&quot;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9507560"/>
        <c:crosses val="max"/>
        <c:crossBetween val="between"/>
      </c:valAx>
      <c:catAx>
        <c:axId val="4995075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995062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7.png"/><Relationship Id="rId4" Type="http://schemas.openxmlformats.org/officeDocument/2006/relationships/image" Target="../media/image8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7.png"/><Relationship Id="rId4" Type="http://schemas.openxmlformats.org/officeDocument/2006/relationships/image" Target="../media/image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2EBBEB-02CA-450A-ADF0-7E1C99D8D2D1}" type="doc">
      <dgm:prSet loTypeId="urn:microsoft.com/office/officeart/2005/8/layout/hProcess11" loCatId="process" qsTypeId="urn:microsoft.com/office/officeart/2005/8/quickstyle/simple4" qsCatId="simple" csTypeId="urn:microsoft.com/office/officeart/2005/8/colors/accent1_3" csCatId="accent1" phldr="1"/>
      <dgm:spPr/>
    </dgm:pt>
    <dgm:pt modelId="{1C0E0690-0D28-498A-9713-AAA00D9F988C}">
      <dgm:prSet phldrT="[Text]"/>
      <dgm:spPr/>
      <dgm:t>
        <a:bodyPr/>
        <a:lstStyle/>
        <a:p>
          <a:pPr algn="ctr"/>
          <a:r>
            <a:rPr lang="en-US" dirty="0"/>
            <a:t>Switched to Single Network to maximize discount</a:t>
          </a:r>
        </a:p>
      </dgm:t>
    </dgm:pt>
    <dgm:pt modelId="{20FDDFC3-5A94-4CF6-810E-1E90F9A3B358}" type="parTrans" cxnId="{EDB18B3F-E7D9-4B83-B7F5-951359A51026}">
      <dgm:prSet/>
      <dgm:spPr/>
      <dgm:t>
        <a:bodyPr/>
        <a:lstStyle/>
        <a:p>
          <a:endParaRPr lang="en-US"/>
        </a:p>
      </dgm:t>
    </dgm:pt>
    <dgm:pt modelId="{15990F3A-020E-4F6E-8FAA-5A892B027742}" type="sibTrans" cxnId="{EDB18B3F-E7D9-4B83-B7F5-951359A51026}">
      <dgm:prSet/>
      <dgm:spPr/>
      <dgm:t>
        <a:bodyPr/>
        <a:lstStyle/>
        <a:p>
          <a:endParaRPr lang="en-US"/>
        </a:p>
      </dgm:t>
    </dgm:pt>
    <dgm:pt modelId="{30E7E69C-CFDD-4141-8033-E02187194337}">
      <dgm:prSet phldrT="[Text]" custT="1"/>
      <dgm:spPr/>
      <dgm:t>
        <a:bodyPr/>
        <a:lstStyle/>
        <a:p>
          <a:pPr algn="ctr"/>
          <a:r>
            <a:rPr lang="en-US" sz="1400" dirty="0"/>
            <a:t>Implemented Signature Care </a:t>
          </a:r>
          <a:r>
            <a:rPr lang="en-US" sz="1400" dirty="0" smtClean="0"/>
            <a:t>EPO </a:t>
          </a:r>
          <a:r>
            <a:rPr lang="en-US" sz="1400" dirty="0"/>
            <a:t>to steer access</a:t>
          </a:r>
        </a:p>
      </dgm:t>
    </dgm:pt>
    <dgm:pt modelId="{497FA2C5-344C-4358-A83D-19A6BA41A8C9}" type="parTrans" cxnId="{4961989C-B8C3-45EF-93AF-E20A5C24D9C1}">
      <dgm:prSet/>
      <dgm:spPr/>
      <dgm:t>
        <a:bodyPr/>
        <a:lstStyle/>
        <a:p>
          <a:endParaRPr lang="en-US"/>
        </a:p>
      </dgm:t>
    </dgm:pt>
    <dgm:pt modelId="{0B3221A2-15F9-4128-8E4D-76E36777D374}" type="sibTrans" cxnId="{4961989C-B8C3-45EF-93AF-E20A5C24D9C1}">
      <dgm:prSet/>
      <dgm:spPr/>
      <dgm:t>
        <a:bodyPr/>
        <a:lstStyle/>
        <a:p>
          <a:endParaRPr lang="en-US"/>
        </a:p>
      </dgm:t>
    </dgm:pt>
    <dgm:pt modelId="{309755A1-CC05-44A2-9B1C-44B820106082}">
      <dgm:prSet phldrT="[Text]" custT="1"/>
      <dgm:spPr/>
      <dgm:t>
        <a:bodyPr/>
        <a:lstStyle/>
        <a:p>
          <a:pPr algn="ctr"/>
          <a:r>
            <a:rPr lang="en-US" sz="1400" dirty="0"/>
            <a:t>Implemented HSA Plan Option</a:t>
          </a:r>
        </a:p>
      </dgm:t>
    </dgm:pt>
    <dgm:pt modelId="{0FD7F4A2-DE24-4EDE-BFEE-8D94B9D79D1D}" type="parTrans" cxnId="{D8D41491-C1F7-4853-9F40-3B11412BFE85}">
      <dgm:prSet/>
      <dgm:spPr/>
      <dgm:t>
        <a:bodyPr/>
        <a:lstStyle/>
        <a:p>
          <a:endParaRPr lang="en-US"/>
        </a:p>
      </dgm:t>
    </dgm:pt>
    <dgm:pt modelId="{DB71068F-7E6C-4275-A6F7-FE84703920EE}" type="sibTrans" cxnId="{D8D41491-C1F7-4853-9F40-3B11412BFE85}">
      <dgm:prSet/>
      <dgm:spPr/>
      <dgm:t>
        <a:bodyPr/>
        <a:lstStyle/>
        <a:p>
          <a:endParaRPr lang="en-US"/>
        </a:p>
      </dgm:t>
    </dgm:pt>
    <dgm:pt modelId="{4D5F1356-C1DF-41A4-BFE8-463919D6DE31}">
      <dgm:prSet phldrT="[Text]" custT="1"/>
      <dgm:spPr/>
      <dgm:t>
        <a:bodyPr/>
        <a:lstStyle/>
        <a:p>
          <a:pPr algn="ctr"/>
          <a:r>
            <a:rPr lang="en-US" sz="1400" dirty="0"/>
            <a:t>Implemented 1:1 enrollment meetings </a:t>
          </a:r>
        </a:p>
      </dgm:t>
    </dgm:pt>
    <dgm:pt modelId="{D206635B-95C4-4E3A-B007-7C9BB0FCCFA6}" type="parTrans" cxnId="{5A80403F-14CF-4C9D-9B07-38EB11D4E243}">
      <dgm:prSet/>
      <dgm:spPr/>
      <dgm:t>
        <a:bodyPr/>
        <a:lstStyle/>
        <a:p>
          <a:endParaRPr lang="en-US"/>
        </a:p>
      </dgm:t>
    </dgm:pt>
    <dgm:pt modelId="{065AF6EC-6633-4886-8646-868EB77CCD75}" type="sibTrans" cxnId="{5A80403F-14CF-4C9D-9B07-38EB11D4E243}">
      <dgm:prSet/>
      <dgm:spPr/>
      <dgm:t>
        <a:bodyPr/>
        <a:lstStyle/>
        <a:p>
          <a:endParaRPr lang="en-US"/>
        </a:p>
      </dgm:t>
    </dgm:pt>
    <dgm:pt modelId="{6F07DE02-3345-41A8-8C99-03F04A9EC556}">
      <dgm:prSet phldrT="[Text]"/>
      <dgm:spPr/>
      <dgm:t>
        <a:bodyPr/>
        <a:lstStyle/>
        <a:p>
          <a:pPr algn="ctr"/>
          <a:r>
            <a:rPr lang="en-US" sz="1700" dirty="0"/>
            <a:t>1997</a:t>
          </a:r>
        </a:p>
      </dgm:t>
    </dgm:pt>
    <dgm:pt modelId="{ECB3EEDC-A98F-44C0-ABD9-912EDCD6A7BD}" type="parTrans" cxnId="{C600DE21-542C-4062-923D-36CDC697DCF1}">
      <dgm:prSet/>
      <dgm:spPr/>
      <dgm:t>
        <a:bodyPr/>
        <a:lstStyle/>
        <a:p>
          <a:endParaRPr lang="en-US"/>
        </a:p>
      </dgm:t>
    </dgm:pt>
    <dgm:pt modelId="{60052488-E6BA-41D8-9435-8C190886D94C}" type="sibTrans" cxnId="{C600DE21-542C-4062-923D-36CDC697DCF1}">
      <dgm:prSet/>
      <dgm:spPr/>
      <dgm:t>
        <a:bodyPr/>
        <a:lstStyle/>
        <a:p>
          <a:endParaRPr lang="en-US"/>
        </a:p>
      </dgm:t>
    </dgm:pt>
    <dgm:pt modelId="{B9314268-0914-438E-884D-07CB4ACC1EC1}">
      <dgm:prSet phldrT="[Text]" custT="1"/>
      <dgm:spPr/>
      <dgm:t>
        <a:bodyPr/>
        <a:lstStyle/>
        <a:p>
          <a:pPr algn="ctr"/>
          <a:r>
            <a:rPr lang="en-US" sz="1400" dirty="0"/>
            <a:t>Implemented Partially Self-Funded HI Plan</a:t>
          </a:r>
        </a:p>
      </dgm:t>
    </dgm:pt>
    <dgm:pt modelId="{20EF8986-A90D-48B3-BCD1-291685E4E762}" type="parTrans" cxnId="{02624981-05EE-4C5E-8341-36CA8A9497BD}">
      <dgm:prSet/>
      <dgm:spPr/>
      <dgm:t>
        <a:bodyPr/>
        <a:lstStyle/>
        <a:p>
          <a:endParaRPr lang="en-US"/>
        </a:p>
      </dgm:t>
    </dgm:pt>
    <dgm:pt modelId="{4CD1FEFD-B225-4A5F-A63E-C7757282DCD0}" type="sibTrans" cxnId="{02624981-05EE-4C5E-8341-36CA8A9497BD}">
      <dgm:prSet/>
      <dgm:spPr/>
      <dgm:t>
        <a:bodyPr/>
        <a:lstStyle/>
        <a:p>
          <a:endParaRPr lang="en-US"/>
        </a:p>
      </dgm:t>
    </dgm:pt>
    <dgm:pt modelId="{46A176E4-3411-456B-98B7-AE9EDCF15F94}">
      <dgm:prSet phldrT="[Text]"/>
      <dgm:spPr/>
      <dgm:t>
        <a:bodyPr/>
        <a:lstStyle/>
        <a:p>
          <a:pPr algn="ctr"/>
          <a:r>
            <a:rPr lang="en-US" dirty="0"/>
            <a:t>2007</a:t>
          </a:r>
        </a:p>
      </dgm:t>
    </dgm:pt>
    <dgm:pt modelId="{A7DDD413-94ED-4B29-B6BC-BDA7EADFC9E5}" type="parTrans" cxnId="{5B0C23F5-E358-4B35-8638-9612AAE7F9DE}">
      <dgm:prSet/>
      <dgm:spPr/>
      <dgm:t>
        <a:bodyPr/>
        <a:lstStyle/>
        <a:p>
          <a:endParaRPr lang="en-US"/>
        </a:p>
      </dgm:t>
    </dgm:pt>
    <dgm:pt modelId="{9DA7AA51-38E2-45F2-A0E1-8F23F1C85CD7}" type="sibTrans" cxnId="{5B0C23F5-E358-4B35-8638-9612AAE7F9DE}">
      <dgm:prSet/>
      <dgm:spPr/>
      <dgm:t>
        <a:bodyPr/>
        <a:lstStyle/>
        <a:p>
          <a:endParaRPr lang="en-US"/>
        </a:p>
      </dgm:t>
    </dgm:pt>
    <dgm:pt modelId="{6A3BF00D-6F34-4C28-9AFA-5F695C68D5D9}">
      <dgm:prSet phldrT="[Text]"/>
      <dgm:spPr/>
      <dgm:t>
        <a:bodyPr/>
        <a:lstStyle/>
        <a:p>
          <a:pPr algn="ctr"/>
          <a:r>
            <a:rPr lang="en-US" sz="1700" dirty="0"/>
            <a:t>2008</a:t>
          </a:r>
        </a:p>
      </dgm:t>
    </dgm:pt>
    <dgm:pt modelId="{D428B182-AD63-4E67-A9EF-CAE4A2B9AE85}" type="parTrans" cxnId="{FD971A9E-C798-4B86-98D8-9FAD77ED7F16}">
      <dgm:prSet/>
      <dgm:spPr/>
      <dgm:t>
        <a:bodyPr/>
        <a:lstStyle/>
        <a:p>
          <a:endParaRPr lang="en-US"/>
        </a:p>
      </dgm:t>
    </dgm:pt>
    <dgm:pt modelId="{F2C74069-C165-4414-999B-8A5AE3C69F29}" type="sibTrans" cxnId="{FD971A9E-C798-4B86-98D8-9FAD77ED7F16}">
      <dgm:prSet/>
      <dgm:spPr/>
      <dgm:t>
        <a:bodyPr/>
        <a:lstStyle/>
        <a:p>
          <a:endParaRPr lang="en-US"/>
        </a:p>
      </dgm:t>
    </dgm:pt>
    <dgm:pt modelId="{0AAD379B-9D1B-44F7-ABF7-0B27B315864B}">
      <dgm:prSet phldrT="[Text]"/>
      <dgm:spPr/>
      <dgm:t>
        <a:bodyPr/>
        <a:lstStyle/>
        <a:p>
          <a:pPr algn="ctr"/>
          <a:r>
            <a:rPr lang="en-US" sz="1700" dirty="0"/>
            <a:t>2012</a:t>
          </a:r>
        </a:p>
      </dgm:t>
    </dgm:pt>
    <dgm:pt modelId="{3A18B4B6-8B17-4E15-9F3D-9DB2DD75EA37}" type="parTrans" cxnId="{7DD9347E-065B-417F-8921-137375E64C5C}">
      <dgm:prSet/>
      <dgm:spPr/>
      <dgm:t>
        <a:bodyPr/>
        <a:lstStyle/>
        <a:p>
          <a:endParaRPr lang="en-US"/>
        </a:p>
      </dgm:t>
    </dgm:pt>
    <dgm:pt modelId="{CEE3406A-BB9C-42BB-80F1-792E8754D2B4}" type="sibTrans" cxnId="{7DD9347E-065B-417F-8921-137375E64C5C}">
      <dgm:prSet/>
      <dgm:spPr/>
      <dgm:t>
        <a:bodyPr/>
        <a:lstStyle/>
        <a:p>
          <a:endParaRPr lang="en-US"/>
        </a:p>
      </dgm:t>
    </dgm:pt>
    <dgm:pt modelId="{00167EF4-1CB3-4615-9544-0EFCAAA3808F}">
      <dgm:prSet phldrT="[Text]"/>
      <dgm:spPr/>
      <dgm:t>
        <a:bodyPr/>
        <a:lstStyle/>
        <a:p>
          <a:pPr algn="ctr"/>
          <a:r>
            <a:rPr lang="en-US" sz="1700" dirty="0"/>
            <a:t>2016</a:t>
          </a:r>
        </a:p>
      </dgm:t>
    </dgm:pt>
    <dgm:pt modelId="{19243A5F-6FDB-4D05-BEAF-5A1D6E80B6B8}" type="parTrans" cxnId="{7DF80F45-0CE2-42F5-84FB-4C364ADA7E8A}">
      <dgm:prSet/>
      <dgm:spPr/>
      <dgm:t>
        <a:bodyPr/>
        <a:lstStyle/>
        <a:p>
          <a:endParaRPr lang="en-US"/>
        </a:p>
      </dgm:t>
    </dgm:pt>
    <dgm:pt modelId="{21A8FC02-EB23-4BC8-8E30-0935ACAE137C}" type="sibTrans" cxnId="{7DF80F45-0CE2-42F5-84FB-4C364ADA7E8A}">
      <dgm:prSet/>
      <dgm:spPr/>
      <dgm:t>
        <a:bodyPr/>
        <a:lstStyle/>
        <a:p>
          <a:endParaRPr lang="en-US"/>
        </a:p>
      </dgm:t>
    </dgm:pt>
    <dgm:pt modelId="{A94E310F-7BF9-4FCE-9801-CB2874B2FA3D}">
      <dgm:prSet phldrT="[Text]"/>
      <dgm:spPr/>
      <dgm:t>
        <a:bodyPr/>
        <a:lstStyle/>
        <a:p>
          <a:pPr algn="ctr"/>
          <a:r>
            <a:rPr lang="en-US" dirty="0"/>
            <a:t>2013</a:t>
          </a:r>
        </a:p>
      </dgm:t>
    </dgm:pt>
    <dgm:pt modelId="{46A37DD8-223C-49CF-8BF6-65181562D175}" type="parTrans" cxnId="{41AB8954-6A9D-4EE5-8963-6EF60E2DF982}">
      <dgm:prSet/>
      <dgm:spPr/>
      <dgm:t>
        <a:bodyPr/>
        <a:lstStyle/>
        <a:p>
          <a:endParaRPr lang="en-US"/>
        </a:p>
      </dgm:t>
    </dgm:pt>
    <dgm:pt modelId="{6BC94F95-CB83-40CB-A867-0C9164BA2AB2}" type="sibTrans" cxnId="{41AB8954-6A9D-4EE5-8963-6EF60E2DF982}">
      <dgm:prSet/>
      <dgm:spPr/>
      <dgm:t>
        <a:bodyPr/>
        <a:lstStyle/>
        <a:p>
          <a:endParaRPr lang="en-US"/>
        </a:p>
      </dgm:t>
    </dgm:pt>
    <dgm:pt modelId="{D3CCC153-355A-4348-8D75-2C36189A0D1E}">
      <dgm:prSet phldrT="[Text]"/>
      <dgm:spPr/>
      <dgm:t>
        <a:bodyPr/>
        <a:lstStyle/>
        <a:p>
          <a:pPr algn="ctr"/>
          <a:r>
            <a:rPr lang="en-US" dirty="0"/>
            <a:t>Implemented full wellness program</a:t>
          </a:r>
        </a:p>
      </dgm:t>
    </dgm:pt>
    <dgm:pt modelId="{E2F6EEB5-A010-4655-9810-AE2EB228099E}" type="parTrans" cxnId="{907597EC-3984-4D81-B9D0-7D5B9C647802}">
      <dgm:prSet/>
      <dgm:spPr/>
      <dgm:t>
        <a:bodyPr/>
        <a:lstStyle/>
        <a:p>
          <a:endParaRPr lang="en-US"/>
        </a:p>
      </dgm:t>
    </dgm:pt>
    <dgm:pt modelId="{A54B42C3-EB3D-4D7D-9280-9D7A63B258C8}" type="sibTrans" cxnId="{907597EC-3984-4D81-B9D0-7D5B9C647802}">
      <dgm:prSet/>
      <dgm:spPr/>
      <dgm:t>
        <a:bodyPr/>
        <a:lstStyle/>
        <a:p>
          <a:endParaRPr lang="en-US"/>
        </a:p>
      </dgm:t>
    </dgm:pt>
    <dgm:pt modelId="{63801C22-8AA9-4436-84AF-8F4628C06C35}">
      <dgm:prSet phldrT="[Text]" custT="1"/>
      <dgm:spPr/>
      <dgm:t>
        <a:bodyPr/>
        <a:lstStyle/>
        <a:p>
          <a:pPr algn="ctr"/>
          <a:r>
            <a:rPr lang="en-US" sz="1400" dirty="0"/>
            <a:t>Implemented points system for wellness incentive </a:t>
          </a:r>
        </a:p>
      </dgm:t>
    </dgm:pt>
    <dgm:pt modelId="{C6B04118-513A-42C5-B178-3D0B738A0BA1}" type="parTrans" cxnId="{57EBA266-6DDC-46F0-8F43-0E941E142B06}">
      <dgm:prSet/>
      <dgm:spPr/>
      <dgm:t>
        <a:bodyPr/>
        <a:lstStyle/>
        <a:p>
          <a:endParaRPr lang="en-US"/>
        </a:p>
      </dgm:t>
    </dgm:pt>
    <dgm:pt modelId="{DFEC3EA8-1A54-4339-ABF7-1E7170F1944C}" type="sibTrans" cxnId="{57EBA266-6DDC-46F0-8F43-0E941E142B06}">
      <dgm:prSet/>
      <dgm:spPr/>
      <dgm:t>
        <a:bodyPr/>
        <a:lstStyle/>
        <a:p>
          <a:endParaRPr lang="en-US"/>
        </a:p>
      </dgm:t>
    </dgm:pt>
    <dgm:pt modelId="{9741E430-9FCB-4CC1-ACB5-19A2D9DED725}">
      <dgm:prSet phldrT="[Text]"/>
      <dgm:spPr/>
      <dgm:t>
        <a:bodyPr/>
        <a:lstStyle/>
        <a:p>
          <a:r>
            <a:rPr lang="en-US" dirty="0"/>
            <a:t>Started Wellness Screenings</a:t>
          </a:r>
        </a:p>
      </dgm:t>
    </dgm:pt>
    <dgm:pt modelId="{3941B25D-8C9F-411A-8F5C-DF0044376066}" type="parTrans" cxnId="{AC287526-C5A8-448B-9D28-8A3264E6FB8C}">
      <dgm:prSet/>
      <dgm:spPr/>
      <dgm:t>
        <a:bodyPr/>
        <a:lstStyle/>
        <a:p>
          <a:endParaRPr lang="en-US"/>
        </a:p>
      </dgm:t>
    </dgm:pt>
    <dgm:pt modelId="{C17627E8-A5E6-491A-ABB6-271854FCD05A}" type="sibTrans" cxnId="{AC287526-C5A8-448B-9D28-8A3264E6FB8C}">
      <dgm:prSet/>
      <dgm:spPr/>
      <dgm:t>
        <a:bodyPr/>
        <a:lstStyle/>
        <a:p>
          <a:endParaRPr lang="en-US"/>
        </a:p>
      </dgm:t>
    </dgm:pt>
    <dgm:pt modelId="{23055ADF-607D-4317-AE14-0ED0C024C338}">
      <dgm:prSet phldrT="[Text]"/>
      <dgm:spPr/>
      <dgm:t>
        <a:bodyPr/>
        <a:lstStyle/>
        <a:p>
          <a:pPr algn="ctr"/>
          <a:r>
            <a:rPr lang="en-US"/>
            <a:t>2008</a:t>
          </a:r>
          <a:endParaRPr lang="en-US" dirty="0"/>
        </a:p>
      </dgm:t>
    </dgm:pt>
    <dgm:pt modelId="{D24B7C39-894A-4188-B93A-E8978C827A99}" type="parTrans" cxnId="{6B6D2CE5-2385-49FC-AE3F-D5BD0F99D181}">
      <dgm:prSet/>
      <dgm:spPr/>
    </dgm:pt>
    <dgm:pt modelId="{0F8AC852-FE7D-4C96-8D7D-83A63AE6B377}" type="sibTrans" cxnId="{6B6D2CE5-2385-49FC-AE3F-D5BD0F99D181}">
      <dgm:prSet/>
      <dgm:spPr/>
    </dgm:pt>
    <dgm:pt modelId="{FE47FBD5-A719-41B1-B14E-1999BDDE6C3C}" type="pres">
      <dgm:prSet presAssocID="{A82EBBEB-02CA-450A-ADF0-7E1C99D8D2D1}" presName="Name0" presStyleCnt="0">
        <dgm:presLayoutVars>
          <dgm:dir/>
          <dgm:resizeHandles val="exact"/>
        </dgm:presLayoutVars>
      </dgm:prSet>
      <dgm:spPr/>
    </dgm:pt>
    <dgm:pt modelId="{AC72F22C-099E-498D-8DC7-9B2A966FB234}" type="pres">
      <dgm:prSet presAssocID="{A82EBBEB-02CA-450A-ADF0-7E1C99D8D2D1}" presName="arrow" presStyleLbl="bgShp" presStyleIdx="0" presStyleCnt="1"/>
      <dgm:spPr/>
    </dgm:pt>
    <dgm:pt modelId="{644FC417-65C4-4A14-9BD3-0B4FE4983038}" type="pres">
      <dgm:prSet presAssocID="{A82EBBEB-02CA-450A-ADF0-7E1C99D8D2D1}" presName="points" presStyleCnt="0"/>
      <dgm:spPr/>
    </dgm:pt>
    <dgm:pt modelId="{257695B6-0168-4FE5-B144-A8FDDD42341D}" type="pres">
      <dgm:prSet presAssocID="{6F07DE02-3345-41A8-8C99-03F04A9EC556}" presName="compositeA" presStyleCnt="0"/>
      <dgm:spPr/>
    </dgm:pt>
    <dgm:pt modelId="{750BEF06-8CFA-4CED-AE77-5AC0B720315A}" type="pres">
      <dgm:prSet presAssocID="{6F07DE02-3345-41A8-8C99-03F04A9EC556}" presName="textA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7044D5-B2AC-4936-9016-0F3F876A1E7F}" type="pres">
      <dgm:prSet presAssocID="{6F07DE02-3345-41A8-8C99-03F04A9EC556}" presName="circleA" presStyleLbl="node1" presStyleIdx="0" presStyleCnt="7"/>
      <dgm:spPr/>
    </dgm:pt>
    <dgm:pt modelId="{AB1F5F9C-3F8A-4A2A-9D8D-23CB572E4C48}" type="pres">
      <dgm:prSet presAssocID="{6F07DE02-3345-41A8-8C99-03F04A9EC556}" presName="spaceA" presStyleCnt="0"/>
      <dgm:spPr/>
    </dgm:pt>
    <dgm:pt modelId="{EFACF7AA-4E35-404C-863F-43F962312882}" type="pres">
      <dgm:prSet presAssocID="{60052488-E6BA-41D8-9435-8C190886D94C}" presName="space" presStyleCnt="0"/>
      <dgm:spPr/>
    </dgm:pt>
    <dgm:pt modelId="{83BCED8B-CD12-4E08-B77C-C2C40E21E64E}" type="pres">
      <dgm:prSet presAssocID="{46A176E4-3411-456B-98B7-AE9EDCF15F94}" presName="compositeB" presStyleCnt="0"/>
      <dgm:spPr/>
    </dgm:pt>
    <dgm:pt modelId="{8A531E19-5BFC-462C-BDD6-2CF5E36C6D25}" type="pres">
      <dgm:prSet presAssocID="{46A176E4-3411-456B-98B7-AE9EDCF15F94}" presName="textB" presStyleLbl="revTx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8B5902-2475-4CE6-8CB4-455B1740BA82}" type="pres">
      <dgm:prSet presAssocID="{46A176E4-3411-456B-98B7-AE9EDCF15F94}" presName="circleB" presStyleLbl="node1" presStyleIdx="1" presStyleCnt="7"/>
      <dgm:spPr/>
    </dgm:pt>
    <dgm:pt modelId="{31E419B5-E456-448E-BA4B-9F3A2327B4C3}" type="pres">
      <dgm:prSet presAssocID="{46A176E4-3411-456B-98B7-AE9EDCF15F94}" presName="spaceB" presStyleCnt="0"/>
      <dgm:spPr/>
    </dgm:pt>
    <dgm:pt modelId="{CB271E06-DAE7-499A-82D2-ECCF8DE8CA5D}" type="pres">
      <dgm:prSet presAssocID="{9DA7AA51-38E2-45F2-A0E1-8F23F1C85CD7}" presName="space" presStyleCnt="0"/>
      <dgm:spPr/>
    </dgm:pt>
    <dgm:pt modelId="{0DBBFAEA-CBD3-4E18-B2CA-2219E4665447}" type="pres">
      <dgm:prSet presAssocID="{23055ADF-607D-4317-AE14-0ED0C024C338}" presName="compositeA" presStyleCnt="0"/>
      <dgm:spPr/>
    </dgm:pt>
    <dgm:pt modelId="{7FAC7CDE-9D49-4A32-AA9D-1570EED24A7D}" type="pres">
      <dgm:prSet presAssocID="{23055ADF-607D-4317-AE14-0ED0C024C338}" presName="textA" presStyleLbl="revTx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3CF012-DA92-4ED2-8668-C137CDFCAEB5}" type="pres">
      <dgm:prSet presAssocID="{23055ADF-607D-4317-AE14-0ED0C024C338}" presName="circleA" presStyleLbl="node1" presStyleIdx="2" presStyleCnt="7"/>
      <dgm:spPr/>
    </dgm:pt>
    <dgm:pt modelId="{3764E592-1374-46CE-88BF-67DEA16CD291}" type="pres">
      <dgm:prSet presAssocID="{23055ADF-607D-4317-AE14-0ED0C024C338}" presName="spaceA" presStyleCnt="0"/>
      <dgm:spPr/>
    </dgm:pt>
    <dgm:pt modelId="{1C57683C-707F-4635-BAE4-B35D37E16535}" type="pres">
      <dgm:prSet presAssocID="{0F8AC852-FE7D-4C96-8D7D-83A63AE6B377}" presName="space" presStyleCnt="0"/>
      <dgm:spPr/>
    </dgm:pt>
    <dgm:pt modelId="{5B7C9EAF-6663-459D-8001-BD771365B7F1}" type="pres">
      <dgm:prSet presAssocID="{6A3BF00D-6F34-4C28-9AFA-5F695C68D5D9}" presName="compositeB" presStyleCnt="0"/>
      <dgm:spPr/>
    </dgm:pt>
    <dgm:pt modelId="{5DC4897A-C1FC-4C56-A03F-AD92274B8B4A}" type="pres">
      <dgm:prSet presAssocID="{6A3BF00D-6F34-4C28-9AFA-5F695C68D5D9}" presName="textB" presStyleLbl="revTx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992444-F759-44AC-819B-A38FE06A5524}" type="pres">
      <dgm:prSet presAssocID="{6A3BF00D-6F34-4C28-9AFA-5F695C68D5D9}" presName="circleB" presStyleLbl="node1" presStyleIdx="3" presStyleCnt="7"/>
      <dgm:spPr/>
    </dgm:pt>
    <dgm:pt modelId="{9CABDE50-D002-42FD-A0FD-FDAFF83C7129}" type="pres">
      <dgm:prSet presAssocID="{6A3BF00D-6F34-4C28-9AFA-5F695C68D5D9}" presName="spaceB" presStyleCnt="0"/>
      <dgm:spPr/>
    </dgm:pt>
    <dgm:pt modelId="{30B79489-111E-42BD-BDFE-A4E623955052}" type="pres">
      <dgm:prSet presAssocID="{F2C74069-C165-4414-999B-8A5AE3C69F29}" presName="space" presStyleCnt="0"/>
      <dgm:spPr/>
    </dgm:pt>
    <dgm:pt modelId="{4D893094-55A2-4FC3-9A43-9D7F6C1D8957}" type="pres">
      <dgm:prSet presAssocID="{0AAD379B-9D1B-44F7-ABF7-0B27B315864B}" presName="compositeA" presStyleCnt="0"/>
      <dgm:spPr/>
    </dgm:pt>
    <dgm:pt modelId="{0106EC4B-ADFE-4F14-AEF0-28410D38A75F}" type="pres">
      <dgm:prSet presAssocID="{0AAD379B-9D1B-44F7-ABF7-0B27B315864B}" presName="textA" presStyleLbl="revTx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8803B6-BC59-48A3-90F1-4EBCC895E130}" type="pres">
      <dgm:prSet presAssocID="{0AAD379B-9D1B-44F7-ABF7-0B27B315864B}" presName="circleA" presStyleLbl="node1" presStyleIdx="4" presStyleCnt="7"/>
      <dgm:spPr/>
    </dgm:pt>
    <dgm:pt modelId="{4EBF67D9-D6E3-462D-AA35-4DEB9516A743}" type="pres">
      <dgm:prSet presAssocID="{0AAD379B-9D1B-44F7-ABF7-0B27B315864B}" presName="spaceA" presStyleCnt="0"/>
      <dgm:spPr/>
    </dgm:pt>
    <dgm:pt modelId="{435B03D1-C049-4D7A-9D08-190C2E7F3B9E}" type="pres">
      <dgm:prSet presAssocID="{CEE3406A-BB9C-42BB-80F1-792E8754D2B4}" presName="space" presStyleCnt="0"/>
      <dgm:spPr/>
    </dgm:pt>
    <dgm:pt modelId="{6EAA350E-2629-485C-8544-F1A47E0839CF}" type="pres">
      <dgm:prSet presAssocID="{A94E310F-7BF9-4FCE-9801-CB2874B2FA3D}" presName="compositeB" presStyleCnt="0"/>
      <dgm:spPr/>
    </dgm:pt>
    <dgm:pt modelId="{7668D67F-AA12-490C-B872-D38E9651A7D1}" type="pres">
      <dgm:prSet presAssocID="{A94E310F-7BF9-4FCE-9801-CB2874B2FA3D}" presName="textB" presStyleLbl="revTx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B98CFE-F8C7-4598-AE4B-977E1F021F09}" type="pres">
      <dgm:prSet presAssocID="{A94E310F-7BF9-4FCE-9801-CB2874B2FA3D}" presName="circleB" presStyleLbl="node1" presStyleIdx="5" presStyleCnt="7"/>
      <dgm:spPr/>
    </dgm:pt>
    <dgm:pt modelId="{97FC1C69-A693-4A36-8CEA-435950F6CB07}" type="pres">
      <dgm:prSet presAssocID="{A94E310F-7BF9-4FCE-9801-CB2874B2FA3D}" presName="spaceB" presStyleCnt="0"/>
      <dgm:spPr/>
    </dgm:pt>
    <dgm:pt modelId="{59B970D4-55E4-43A0-A1A8-0D0EF676EED1}" type="pres">
      <dgm:prSet presAssocID="{6BC94F95-CB83-40CB-A867-0C9164BA2AB2}" presName="space" presStyleCnt="0"/>
      <dgm:spPr/>
    </dgm:pt>
    <dgm:pt modelId="{F9B2743C-FD67-423E-8E74-F22AA1E2BEB8}" type="pres">
      <dgm:prSet presAssocID="{00167EF4-1CB3-4615-9544-0EFCAAA3808F}" presName="compositeA" presStyleCnt="0"/>
      <dgm:spPr/>
    </dgm:pt>
    <dgm:pt modelId="{C4C74699-27A8-41DC-9369-8044A8973FA6}" type="pres">
      <dgm:prSet presAssocID="{00167EF4-1CB3-4615-9544-0EFCAAA3808F}" presName="textA" presStyleLbl="revTx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1E8510-8EE6-4F8A-8B60-AA961A787949}" type="pres">
      <dgm:prSet presAssocID="{00167EF4-1CB3-4615-9544-0EFCAAA3808F}" presName="circleA" presStyleLbl="node1" presStyleIdx="6" presStyleCnt="7"/>
      <dgm:spPr/>
    </dgm:pt>
    <dgm:pt modelId="{42B7E8F0-CB02-4832-81A7-BF52787027C7}" type="pres">
      <dgm:prSet presAssocID="{00167EF4-1CB3-4615-9544-0EFCAAA3808F}" presName="spaceA" presStyleCnt="0"/>
      <dgm:spPr/>
    </dgm:pt>
  </dgm:ptLst>
  <dgm:cxnLst>
    <dgm:cxn modelId="{EDB18B3F-E7D9-4B83-B7F5-951359A51026}" srcId="{23055ADF-607D-4317-AE14-0ED0C024C338}" destId="{1C0E0690-0D28-498A-9713-AAA00D9F988C}" srcOrd="0" destOrd="0" parTransId="{20FDDFC3-5A94-4CF6-810E-1E90F9A3B358}" sibTransId="{15990F3A-020E-4F6E-8FAA-5A892B027742}"/>
    <dgm:cxn modelId="{B6D666E4-117B-41A1-8BE8-9033EA0482E3}" type="presOf" srcId="{63801C22-8AA9-4436-84AF-8F4628C06C35}" destId="{C4C74699-27A8-41DC-9369-8044A8973FA6}" srcOrd="0" destOrd="2" presId="urn:microsoft.com/office/officeart/2005/8/layout/hProcess11"/>
    <dgm:cxn modelId="{0EFC63AF-A0EE-4B7E-80D8-7653CDDBCF99}" type="presOf" srcId="{6F07DE02-3345-41A8-8C99-03F04A9EC556}" destId="{750BEF06-8CFA-4CED-AE77-5AC0B720315A}" srcOrd="0" destOrd="0" presId="urn:microsoft.com/office/officeart/2005/8/layout/hProcess11"/>
    <dgm:cxn modelId="{D8D41491-C1F7-4853-9F40-3B11412BFE85}" srcId="{00167EF4-1CB3-4615-9544-0EFCAAA3808F}" destId="{309755A1-CC05-44A2-9B1C-44B820106082}" srcOrd="0" destOrd="0" parTransId="{0FD7F4A2-DE24-4EDE-BFEE-8D94B9D79D1D}" sibTransId="{DB71068F-7E6C-4275-A6F7-FE84703920EE}"/>
    <dgm:cxn modelId="{5A80403F-14CF-4C9D-9B07-38EB11D4E243}" srcId="{0AAD379B-9D1B-44F7-ABF7-0B27B315864B}" destId="{4D5F1356-C1DF-41A4-BFE8-463919D6DE31}" srcOrd="0" destOrd="0" parTransId="{D206635B-95C4-4E3A-B007-7C9BB0FCCFA6}" sibTransId="{065AF6EC-6633-4886-8646-868EB77CCD75}"/>
    <dgm:cxn modelId="{E7CCBEAF-5DAD-4662-8933-5946ED47D206}" type="presOf" srcId="{46A176E4-3411-456B-98B7-AE9EDCF15F94}" destId="{8A531E19-5BFC-462C-BDD6-2CF5E36C6D25}" srcOrd="0" destOrd="0" presId="urn:microsoft.com/office/officeart/2005/8/layout/hProcess11"/>
    <dgm:cxn modelId="{EE057659-69EF-4AB6-AEBA-718B2CBB71D2}" type="presOf" srcId="{D3CCC153-355A-4348-8D75-2C36189A0D1E}" destId="{7668D67F-AA12-490C-B872-D38E9651A7D1}" srcOrd="0" destOrd="1" presId="urn:microsoft.com/office/officeart/2005/8/layout/hProcess11"/>
    <dgm:cxn modelId="{5B0C23F5-E358-4B35-8638-9612AAE7F9DE}" srcId="{A82EBBEB-02CA-450A-ADF0-7E1C99D8D2D1}" destId="{46A176E4-3411-456B-98B7-AE9EDCF15F94}" srcOrd="1" destOrd="0" parTransId="{A7DDD413-94ED-4B29-B6BC-BDA7EADFC9E5}" sibTransId="{9DA7AA51-38E2-45F2-A0E1-8F23F1C85CD7}"/>
    <dgm:cxn modelId="{01C22D65-F3F0-4561-B9C0-35872AA7134A}" type="presOf" srcId="{9741E430-9FCB-4CC1-ACB5-19A2D9DED725}" destId="{8A531E19-5BFC-462C-BDD6-2CF5E36C6D25}" srcOrd="0" destOrd="1" presId="urn:microsoft.com/office/officeart/2005/8/layout/hProcess11"/>
    <dgm:cxn modelId="{907597EC-3984-4D81-B9D0-7D5B9C647802}" srcId="{A94E310F-7BF9-4FCE-9801-CB2874B2FA3D}" destId="{D3CCC153-355A-4348-8D75-2C36189A0D1E}" srcOrd="0" destOrd="0" parTransId="{E2F6EEB5-A010-4655-9810-AE2EB228099E}" sibTransId="{A54B42C3-EB3D-4D7D-9280-9D7A63B258C8}"/>
    <dgm:cxn modelId="{69F265E5-1538-4BFA-805E-80578049B65B}" type="presOf" srcId="{23055ADF-607D-4317-AE14-0ED0C024C338}" destId="{7FAC7CDE-9D49-4A32-AA9D-1570EED24A7D}" srcOrd="0" destOrd="0" presId="urn:microsoft.com/office/officeart/2005/8/layout/hProcess11"/>
    <dgm:cxn modelId="{FD971A9E-C798-4B86-98D8-9FAD77ED7F16}" srcId="{A82EBBEB-02CA-450A-ADF0-7E1C99D8D2D1}" destId="{6A3BF00D-6F34-4C28-9AFA-5F695C68D5D9}" srcOrd="3" destOrd="0" parTransId="{D428B182-AD63-4E67-A9EF-CAE4A2B9AE85}" sibTransId="{F2C74069-C165-4414-999B-8A5AE3C69F29}"/>
    <dgm:cxn modelId="{FFDD5EA9-602C-4A72-8FF2-0ADDA260919A}" type="presOf" srcId="{0AAD379B-9D1B-44F7-ABF7-0B27B315864B}" destId="{0106EC4B-ADFE-4F14-AEF0-28410D38A75F}" srcOrd="0" destOrd="0" presId="urn:microsoft.com/office/officeart/2005/8/layout/hProcess11"/>
    <dgm:cxn modelId="{78C852FA-6FBA-47BE-9D31-866B758930DE}" type="presOf" srcId="{00167EF4-1CB3-4615-9544-0EFCAAA3808F}" destId="{C4C74699-27A8-41DC-9369-8044A8973FA6}" srcOrd="0" destOrd="0" presId="urn:microsoft.com/office/officeart/2005/8/layout/hProcess11"/>
    <dgm:cxn modelId="{C8825C41-F86B-48E3-9F90-AD91DB1EEC31}" type="presOf" srcId="{A82EBBEB-02CA-450A-ADF0-7E1C99D8D2D1}" destId="{FE47FBD5-A719-41B1-B14E-1999BDDE6C3C}" srcOrd="0" destOrd="0" presId="urn:microsoft.com/office/officeart/2005/8/layout/hProcess11"/>
    <dgm:cxn modelId="{7DD9347E-065B-417F-8921-137375E64C5C}" srcId="{A82EBBEB-02CA-450A-ADF0-7E1C99D8D2D1}" destId="{0AAD379B-9D1B-44F7-ABF7-0B27B315864B}" srcOrd="4" destOrd="0" parTransId="{3A18B4B6-8B17-4E15-9F3D-9DB2DD75EA37}" sibTransId="{CEE3406A-BB9C-42BB-80F1-792E8754D2B4}"/>
    <dgm:cxn modelId="{57CD9AAC-908A-4D1F-8D82-774839696593}" type="presOf" srcId="{A94E310F-7BF9-4FCE-9801-CB2874B2FA3D}" destId="{7668D67F-AA12-490C-B872-D38E9651A7D1}" srcOrd="0" destOrd="0" presId="urn:microsoft.com/office/officeart/2005/8/layout/hProcess11"/>
    <dgm:cxn modelId="{ED809D96-2124-487A-A062-386098C3E06E}" type="presOf" srcId="{B9314268-0914-438E-884D-07CB4ACC1EC1}" destId="{750BEF06-8CFA-4CED-AE77-5AC0B720315A}" srcOrd="0" destOrd="1" presId="urn:microsoft.com/office/officeart/2005/8/layout/hProcess11"/>
    <dgm:cxn modelId="{4A5668D5-E1F3-40C1-B2C1-5A6D782BE207}" type="presOf" srcId="{309755A1-CC05-44A2-9B1C-44B820106082}" destId="{C4C74699-27A8-41DC-9369-8044A8973FA6}" srcOrd="0" destOrd="1" presId="urn:microsoft.com/office/officeart/2005/8/layout/hProcess11"/>
    <dgm:cxn modelId="{BE8C2A70-86DA-4430-A28A-28825C9038A0}" type="presOf" srcId="{30E7E69C-CFDD-4141-8033-E02187194337}" destId="{5DC4897A-C1FC-4C56-A03F-AD92274B8B4A}" srcOrd="0" destOrd="1" presId="urn:microsoft.com/office/officeart/2005/8/layout/hProcess11"/>
    <dgm:cxn modelId="{7DF80F45-0CE2-42F5-84FB-4C364ADA7E8A}" srcId="{A82EBBEB-02CA-450A-ADF0-7E1C99D8D2D1}" destId="{00167EF4-1CB3-4615-9544-0EFCAAA3808F}" srcOrd="6" destOrd="0" parTransId="{19243A5F-6FDB-4D05-BEAF-5A1D6E80B6B8}" sibTransId="{21A8FC02-EB23-4BC8-8E30-0935ACAE137C}"/>
    <dgm:cxn modelId="{6B6D2CE5-2385-49FC-AE3F-D5BD0F99D181}" srcId="{A82EBBEB-02CA-450A-ADF0-7E1C99D8D2D1}" destId="{23055ADF-607D-4317-AE14-0ED0C024C338}" srcOrd="2" destOrd="0" parTransId="{D24B7C39-894A-4188-B93A-E8978C827A99}" sibTransId="{0F8AC852-FE7D-4C96-8D7D-83A63AE6B377}"/>
    <dgm:cxn modelId="{02624981-05EE-4C5E-8341-36CA8A9497BD}" srcId="{6F07DE02-3345-41A8-8C99-03F04A9EC556}" destId="{B9314268-0914-438E-884D-07CB4ACC1EC1}" srcOrd="0" destOrd="0" parTransId="{20EF8986-A90D-48B3-BCD1-291685E4E762}" sibTransId="{4CD1FEFD-B225-4A5F-A63E-C7757282DCD0}"/>
    <dgm:cxn modelId="{57EBA266-6DDC-46F0-8F43-0E941E142B06}" srcId="{00167EF4-1CB3-4615-9544-0EFCAAA3808F}" destId="{63801C22-8AA9-4436-84AF-8F4628C06C35}" srcOrd="1" destOrd="0" parTransId="{C6B04118-513A-42C5-B178-3D0B738A0BA1}" sibTransId="{DFEC3EA8-1A54-4339-ABF7-1E7170F1944C}"/>
    <dgm:cxn modelId="{C600DE21-542C-4062-923D-36CDC697DCF1}" srcId="{A82EBBEB-02CA-450A-ADF0-7E1C99D8D2D1}" destId="{6F07DE02-3345-41A8-8C99-03F04A9EC556}" srcOrd="0" destOrd="0" parTransId="{ECB3EEDC-A98F-44C0-ABD9-912EDCD6A7BD}" sibTransId="{60052488-E6BA-41D8-9435-8C190886D94C}"/>
    <dgm:cxn modelId="{D0675E20-B983-4387-8461-9D3CF3F99295}" type="presOf" srcId="{4D5F1356-C1DF-41A4-BFE8-463919D6DE31}" destId="{0106EC4B-ADFE-4F14-AEF0-28410D38A75F}" srcOrd="0" destOrd="1" presId="urn:microsoft.com/office/officeart/2005/8/layout/hProcess11"/>
    <dgm:cxn modelId="{4961989C-B8C3-45EF-93AF-E20A5C24D9C1}" srcId="{6A3BF00D-6F34-4C28-9AFA-5F695C68D5D9}" destId="{30E7E69C-CFDD-4141-8033-E02187194337}" srcOrd="0" destOrd="0" parTransId="{497FA2C5-344C-4358-A83D-19A6BA41A8C9}" sibTransId="{0B3221A2-15F9-4128-8E4D-76E36777D374}"/>
    <dgm:cxn modelId="{9A9D90A7-F4D1-4239-ABD6-F468D94A9DB2}" type="presOf" srcId="{6A3BF00D-6F34-4C28-9AFA-5F695C68D5D9}" destId="{5DC4897A-C1FC-4C56-A03F-AD92274B8B4A}" srcOrd="0" destOrd="0" presId="urn:microsoft.com/office/officeart/2005/8/layout/hProcess11"/>
    <dgm:cxn modelId="{41AB8954-6A9D-4EE5-8963-6EF60E2DF982}" srcId="{A82EBBEB-02CA-450A-ADF0-7E1C99D8D2D1}" destId="{A94E310F-7BF9-4FCE-9801-CB2874B2FA3D}" srcOrd="5" destOrd="0" parTransId="{46A37DD8-223C-49CF-8BF6-65181562D175}" sibTransId="{6BC94F95-CB83-40CB-A867-0C9164BA2AB2}"/>
    <dgm:cxn modelId="{AC287526-C5A8-448B-9D28-8A3264E6FB8C}" srcId="{46A176E4-3411-456B-98B7-AE9EDCF15F94}" destId="{9741E430-9FCB-4CC1-ACB5-19A2D9DED725}" srcOrd="0" destOrd="0" parTransId="{3941B25D-8C9F-411A-8F5C-DF0044376066}" sibTransId="{C17627E8-A5E6-491A-ABB6-271854FCD05A}"/>
    <dgm:cxn modelId="{DDF759F0-502F-4645-AE70-AC481B82727F}" type="presOf" srcId="{1C0E0690-0D28-498A-9713-AAA00D9F988C}" destId="{7FAC7CDE-9D49-4A32-AA9D-1570EED24A7D}" srcOrd="0" destOrd="1" presId="urn:microsoft.com/office/officeart/2005/8/layout/hProcess11"/>
    <dgm:cxn modelId="{AEBBB9EA-611E-4313-8428-EAA7F1535B8B}" type="presParOf" srcId="{FE47FBD5-A719-41B1-B14E-1999BDDE6C3C}" destId="{AC72F22C-099E-498D-8DC7-9B2A966FB234}" srcOrd="0" destOrd="0" presId="urn:microsoft.com/office/officeart/2005/8/layout/hProcess11"/>
    <dgm:cxn modelId="{088ACB96-9235-4493-8A71-ECA89E4B8237}" type="presParOf" srcId="{FE47FBD5-A719-41B1-B14E-1999BDDE6C3C}" destId="{644FC417-65C4-4A14-9BD3-0B4FE4983038}" srcOrd="1" destOrd="0" presId="urn:microsoft.com/office/officeart/2005/8/layout/hProcess11"/>
    <dgm:cxn modelId="{C9E1F190-46A6-48E7-A5DC-345FFFC56B3E}" type="presParOf" srcId="{644FC417-65C4-4A14-9BD3-0B4FE4983038}" destId="{257695B6-0168-4FE5-B144-A8FDDD42341D}" srcOrd="0" destOrd="0" presId="urn:microsoft.com/office/officeart/2005/8/layout/hProcess11"/>
    <dgm:cxn modelId="{009F87D4-0F53-4A0F-87DE-C346752DEA4E}" type="presParOf" srcId="{257695B6-0168-4FE5-B144-A8FDDD42341D}" destId="{750BEF06-8CFA-4CED-AE77-5AC0B720315A}" srcOrd="0" destOrd="0" presId="urn:microsoft.com/office/officeart/2005/8/layout/hProcess11"/>
    <dgm:cxn modelId="{EE676535-68F5-4986-BF0E-2433DB59C887}" type="presParOf" srcId="{257695B6-0168-4FE5-B144-A8FDDD42341D}" destId="{BB7044D5-B2AC-4936-9016-0F3F876A1E7F}" srcOrd="1" destOrd="0" presId="urn:microsoft.com/office/officeart/2005/8/layout/hProcess11"/>
    <dgm:cxn modelId="{533535C7-8EAC-4D6E-87C6-729C0A87676D}" type="presParOf" srcId="{257695B6-0168-4FE5-B144-A8FDDD42341D}" destId="{AB1F5F9C-3F8A-4A2A-9D8D-23CB572E4C48}" srcOrd="2" destOrd="0" presId="urn:microsoft.com/office/officeart/2005/8/layout/hProcess11"/>
    <dgm:cxn modelId="{72F4625C-CA04-40A9-9422-F0A49CBEFBDA}" type="presParOf" srcId="{644FC417-65C4-4A14-9BD3-0B4FE4983038}" destId="{EFACF7AA-4E35-404C-863F-43F962312882}" srcOrd="1" destOrd="0" presId="urn:microsoft.com/office/officeart/2005/8/layout/hProcess11"/>
    <dgm:cxn modelId="{ADC36802-CE3A-4057-AD44-F8EE2C69FD9B}" type="presParOf" srcId="{644FC417-65C4-4A14-9BD3-0B4FE4983038}" destId="{83BCED8B-CD12-4E08-B77C-C2C40E21E64E}" srcOrd="2" destOrd="0" presId="urn:microsoft.com/office/officeart/2005/8/layout/hProcess11"/>
    <dgm:cxn modelId="{20873E24-3F54-4DE2-9B28-060C4CEC6E37}" type="presParOf" srcId="{83BCED8B-CD12-4E08-B77C-C2C40E21E64E}" destId="{8A531E19-5BFC-462C-BDD6-2CF5E36C6D25}" srcOrd="0" destOrd="0" presId="urn:microsoft.com/office/officeart/2005/8/layout/hProcess11"/>
    <dgm:cxn modelId="{E13B00E8-A03A-4596-8EE8-F6FE05BFE67C}" type="presParOf" srcId="{83BCED8B-CD12-4E08-B77C-C2C40E21E64E}" destId="{B48B5902-2475-4CE6-8CB4-455B1740BA82}" srcOrd="1" destOrd="0" presId="urn:microsoft.com/office/officeart/2005/8/layout/hProcess11"/>
    <dgm:cxn modelId="{AEC1BD71-4A02-48F5-82B9-404A441E40F3}" type="presParOf" srcId="{83BCED8B-CD12-4E08-B77C-C2C40E21E64E}" destId="{31E419B5-E456-448E-BA4B-9F3A2327B4C3}" srcOrd="2" destOrd="0" presId="urn:microsoft.com/office/officeart/2005/8/layout/hProcess11"/>
    <dgm:cxn modelId="{30D044C4-355F-492C-B371-D97F2E753895}" type="presParOf" srcId="{644FC417-65C4-4A14-9BD3-0B4FE4983038}" destId="{CB271E06-DAE7-499A-82D2-ECCF8DE8CA5D}" srcOrd="3" destOrd="0" presId="urn:microsoft.com/office/officeart/2005/8/layout/hProcess11"/>
    <dgm:cxn modelId="{1EA3453A-83B8-43D9-B7E5-2882C5101F38}" type="presParOf" srcId="{644FC417-65C4-4A14-9BD3-0B4FE4983038}" destId="{0DBBFAEA-CBD3-4E18-B2CA-2219E4665447}" srcOrd="4" destOrd="0" presId="urn:microsoft.com/office/officeart/2005/8/layout/hProcess11"/>
    <dgm:cxn modelId="{9BCD52E0-6B62-4241-ABC2-695439183ED3}" type="presParOf" srcId="{0DBBFAEA-CBD3-4E18-B2CA-2219E4665447}" destId="{7FAC7CDE-9D49-4A32-AA9D-1570EED24A7D}" srcOrd="0" destOrd="0" presId="urn:microsoft.com/office/officeart/2005/8/layout/hProcess11"/>
    <dgm:cxn modelId="{B2F8733F-9351-4412-A697-643D5FE59F56}" type="presParOf" srcId="{0DBBFAEA-CBD3-4E18-B2CA-2219E4665447}" destId="{B93CF012-DA92-4ED2-8668-C137CDFCAEB5}" srcOrd="1" destOrd="0" presId="urn:microsoft.com/office/officeart/2005/8/layout/hProcess11"/>
    <dgm:cxn modelId="{6AA9F5C4-520C-45E1-BB7B-DA7A4EDF814C}" type="presParOf" srcId="{0DBBFAEA-CBD3-4E18-B2CA-2219E4665447}" destId="{3764E592-1374-46CE-88BF-67DEA16CD291}" srcOrd="2" destOrd="0" presId="urn:microsoft.com/office/officeart/2005/8/layout/hProcess11"/>
    <dgm:cxn modelId="{5D882ADA-D888-4E35-B84B-BC06CE9CBF5F}" type="presParOf" srcId="{644FC417-65C4-4A14-9BD3-0B4FE4983038}" destId="{1C57683C-707F-4635-BAE4-B35D37E16535}" srcOrd="5" destOrd="0" presId="urn:microsoft.com/office/officeart/2005/8/layout/hProcess11"/>
    <dgm:cxn modelId="{EDE34589-0C6E-4460-BB9D-C450FB35064C}" type="presParOf" srcId="{644FC417-65C4-4A14-9BD3-0B4FE4983038}" destId="{5B7C9EAF-6663-459D-8001-BD771365B7F1}" srcOrd="6" destOrd="0" presId="urn:microsoft.com/office/officeart/2005/8/layout/hProcess11"/>
    <dgm:cxn modelId="{E1DC0E1D-5EC6-45E0-8015-0EFE8C7561D6}" type="presParOf" srcId="{5B7C9EAF-6663-459D-8001-BD771365B7F1}" destId="{5DC4897A-C1FC-4C56-A03F-AD92274B8B4A}" srcOrd="0" destOrd="0" presId="urn:microsoft.com/office/officeart/2005/8/layout/hProcess11"/>
    <dgm:cxn modelId="{54603D6C-E08E-4048-A556-A78859E7FAB0}" type="presParOf" srcId="{5B7C9EAF-6663-459D-8001-BD771365B7F1}" destId="{C5992444-F759-44AC-819B-A38FE06A5524}" srcOrd="1" destOrd="0" presId="urn:microsoft.com/office/officeart/2005/8/layout/hProcess11"/>
    <dgm:cxn modelId="{C28298D0-04D0-4A2D-9F1C-0700D2B4C39E}" type="presParOf" srcId="{5B7C9EAF-6663-459D-8001-BD771365B7F1}" destId="{9CABDE50-D002-42FD-A0FD-FDAFF83C7129}" srcOrd="2" destOrd="0" presId="urn:microsoft.com/office/officeart/2005/8/layout/hProcess11"/>
    <dgm:cxn modelId="{CE79315C-E5DA-493E-83D6-8676576BB8B2}" type="presParOf" srcId="{644FC417-65C4-4A14-9BD3-0B4FE4983038}" destId="{30B79489-111E-42BD-BDFE-A4E623955052}" srcOrd="7" destOrd="0" presId="urn:microsoft.com/office/officeart/2005/8/layout/hProcess11"/>
    <dgm:cxn modelId="{EDA8623C-A147-497C-9A6F-3BBACE6B3E2D}" type="presParOf" srcId="{644FC417-65C4-4A14-9BD3-0B4FE4983038}" destId="{4D893094-55A2-4FC3-9A43-9D7F6C1D8957}" srcOrd="8" destOrd="0" presId="urn:microsoft.com/office/officeart/2005/8/layout/hProcess11"/>
    <dgm:cxn modelId="{2E57647F-2857-4DED-9B47-49DDBD83C959}" type="presParOf" srcId="{4D893094-55A2-4FC3-9A43-9D7F6C1D8957}" destId="{0106EC4B-ADFE-4F14-AEF0-28410D38A75F}" srcOrd="0" destOrd="0" presId="urn:microsoft.com/office/officeart/2005/8/layout/hProcess11"/>
    <dgm:cxn modelId="{CFDF7E5D-11EA-48F0-BB3F-88E6E2DE3C31}" type="presParOf" srcId="{4D893094-55A2-4FC3-9A43-9D7F6C1D8957}" destId="{388803B6-BC59-48A3-90F1-4EBCC895E130}" srcOrd="1" destOrd="0" presId="urn:microsoft.com/office/officeart/2005/8/layout/hProcess11"/>
    <dgm:cxn modelId="{EE833AAB-21AF-4545-9EDE-17BA4F3CE578}" type="presParOf" srcId="{4D893094-55A2-4FC3-9A43-9D7F6C1D8957}" destId="{4EBF67D9-D6E3-462D-AA35-4DEB9516A743}" srcOrd="2" destOrd="0" presId="urn:microsoft.com/office/officeart/2005/8/layout/hProcess11"/>
    <dgm:cxn modelId="{F936F883-F95F-4D5F-BDD0-0BDA30F11C10}" type="presParOf" srcId="{644FC417-65C4-4A14-9BD3-0B4FE4983038}" destId="{435B03D1-C049-4D7A-9D08-190C2E7F3B9E}" srcOrd="9" destOrd="0" presId="urn:microsoft.com/office/officeart/2005/8/layout/hProcess11"/>
    <dgm:cxn modelId="{64F2E852-7125-426D-BCF9-FE1E5FACEF94}" type="presParOf" srcId="{644FC417-65C4-4A14-9BD3-0B4FE4983038}" destId="{6EAA350E-2629-485C-8544-F1A47E0839CF}" srcOrd="10" destOrd="0" presId="urn:microsoft.com/office/officeart/2005/8/layout/hProcess11"/>
    <dgm:cxn modelId="{B19B6D5F-90D0-482D-9921-BDA4F9937B72}" type="presParOf" srcId="{6EAA350E-2629-485C-8544-F1A47E0839CF}" destId="{7668D67F-AA12-490C-B872-D38E9651A7D1}" srcOrd="0" destOrd="0" presId="urn:microsoft.com/office/officeart/2005/8/layout/hProcess11"/>
    <dgm:cxn modelId="{763E2445-6543-4D53-B9B9-A4F42A7A31E4}" type="presParOf" srcId="{6EAA350E-2629-485C-8544-F1A47E0839CF}" destId="{0CB98CFE-F8C7-4598-AE4B-977E1F021F09}" srcOrd="1" destOrd="0" presId="urn:microsoft.com/office/officeart/2005/8/layout/hProcess11"/>
    <dgm:cxn modelId="{13809344-A762-4B15-B36A-274709161127}" type="presParOf" srcId="{6EAA350E-2629-485C-8544-F1A47E0839CF}" destId="{97FC1C69-A693-4A36-8CEA-435950F6CB07}" srcOrd="2" destOrd="0" presId="urn:microsoft.com/office/officeart/2005/8/layout/hProcess11"/>
    <dgm:cxn modelId="{959E1999-B9C0-479B-809D-80D578054EB6}" type="presParOf" srcId="{644FC417-65C4-4A14-9BD3-0B4FE4983038}" destId="{59B970D4-55E4-43A0-A1A8-0D0EF676EED1}" srcOrd="11" destOrd="0" presId="urn:microsoft.com/office/officeart/2005/8/layout/hProcess11"/>
    <dgm:cxn modelId="{5947FA78-84C1-432C-BA19-9250F42E7D49}" type="presParOf" srcId="{644FC417-65C4-4A14-9BD3-0B4FE4983038}" destId="{F9B2743C-FD67-423E-8E74-F22AA1E2BEB8}" srcOrd="12" destOrd="0" presId="urn:microsoft.com/office/officeart/2005/8/layout/hProcess11"/>
    <dgm:cxn modelId="{39E51B70-6FAD-47A9-B0D0-273520DE8DBB}" type="presParOf" srcId="{F9B2743C-FD67-423E-8E74-F22AA1E2BEB8}" destId="{C4C74699-27A8-41DC-9369-8044A8973FA6}" srcOrd="0" destOrd="0" presId="urn:microsoft.com/office/officeart/2005/8/layout/hProcess11"/>
    <dgm:cxn modelId="{AD3D2E9B-7F93-43BA-BE32-2A10EC939B55}" type="presParOf" srcId="{F9B2743C-FD67-423E-8E74-F22AA1E2BEB8}" destId="{AE1E8510-8EE6-4F8A-8B60-AA961A787949}" srcOrd="1" destOrd="0" presId="urn:microsoft.com/office/officeart/2005/8/layout/hProcess11"/>
    <dgm:cxn modelId="{73035ECE-1E77-4AD2-9D0A-326A1BF62B5F}" type="presParOf" srcId="{F9B2743C-FD67-423E-8E74-F22AA1E2BEB8}" destId="{42B7E8F0-CB02-4832-81A7-BF52787027C7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A7C179-76A2-40E4-90F2-D630732ADE92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749ED5-7908-4FA7-9D56-83BC5C0F432F}">
      <dgm:prSet phldrT="[Text]" custT="1"/>
      <dgm:spPr/>
      <dgm:t>
        <a:bodyPr/>
        <a:lstStyle/>
        <a:p>
          <a:r>
            <a:rPr lang="en-US" sz="3600" dirty="0">
              <a:latin typeface="Arial" panose="020B0604020202020204" pitchFamily="34" charset="0"/>
              <a:cs typeface="Arial" panose="020B0604020202020204" pitchFamily="34" charset="0"/>
            </a:rPr>
            <a:t>Group Health</a:t>
          </a:r>
        </a:p>
      </dgm:t>
    </dgm:pt>
    <dgm:pt modelId="{84608EDE-AE0D-40DE-B333-E6B7B9617119}" type="parTrans" cxnId="{755C3D17-F0DE-4AC7-8909-D9EC649B57E7}">
      <dgm:prSet/>
      <dgm:spPr/>
      <dgm:t>
        <a:bodyPr/>
        <a:lstStyle/>
        <a:p>
          <a:endParaRPr lang="en-US"/>
        </a:p>
      </dgm:t>
    </dgm:pt>
    <dgm:pt modelId="{A7E6756E-07F4-4BB6-8CC2-01342F8D1005}" type="sibTrans" cxnId="{755C3D17-F0DE-4AC7-8909-D9EC649B57E7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88004B9-8BFE-46DB-8845-07D4B7056AD2}">
      <dgm:prSet phldrT="[Text]" custT="1"/>
      <dgm:spPr/>
      <dgm:t>
        <a:bodyPr/>
        <a:lstStyle/>
        <a:p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Wellness</a:t>
          </a:r>
        </a:p>
      </dgm:t>
    </dgm:pt>
    <dgm:pt modelId="{E56C4A06-C577-448A-BA3A-34C87754EE81}" type="parTrans" cxnId="{57301C68-A384-49E7-88FE-ADFDC73B904F}">
      <dgm:prSet/>
      <dgm:spPr/>
      <dgm:t>
        <a:bodyPr/>
        <a:lstStyle/>
        <a:p>
          <a:endParaRPr lang="en-US"/>
        </a:p>
      </dgm:t>
    </dgm:pt>
    <dgm:pt modelId="{3F6259F9-BD17-432D-A17F-17D690011B21}" type="sibTrans" cxnId="{57301C68-A384-49E7-88FE-ADFDC73B904F}">
      <dgm:prSet/>
      <dgm:spPr/>
      <dgm:t>
        <a:bodyPr/>
        <a:lstStyle/>
        <a:p>
          <a:endParaRPr lang="en-US"/>
        </a:p>
      </dgm:t>
    </dgm:pt>
    <dgm:pt modelId="{9242D3CF-E998-432A-A029-5B926C1BFA17}">
      <dgm:prSet phldrT="[Text]" custT="1"/>
      <dgm:spPr/>
      <dgm:t>
        <a:bodyPr/>
        <a:lstStyle/>
        <a:p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Education</a:t>
          </a:r>
        </a:p>
      </dgm:t>
    </dgm:pt>
    <dgm:pt modelId="{653BEA5E-316C-4D79-A473-1083B8D5EBD9}" type="parTrans" cxnId="{8ADEA6D8-53F3-4AFE-81D3-B57283897549}">
      <dgm:prSet/>
      <dgm:spPr/>
      <dgm:t>
        <a:bodyPr/>
        <a:lstStyle/>
        <a:p>
          <a:endParaRPr lang="en-US"/>
        </a:p>
      </dgm:t>
    </dgm:pt>
    <dgm:pt modelId="{CEB9C69D-B013-4CE5-AF13-EB1C9347F9CE}" type="sibTrans" cxnId="{8ADEA6D8-53F3-4AFE-81D3-B57283897549}">
      <dgm:prSet/>
      <dgm:spPr/>
      <dgm:t>
        <a:bodyPr/>
        <a:lstStyle/>
        <a:p>
          <a:endParaRPr lang="en-US"/>
        </a:p>
      </dgm:t>
    </dgm:pt>
    <dgm:pt modelId="{99A203D1-BE39-4538-BE2F-AFBBE920E940}">
      <dgm:prSet phldrT="[Text]" custT="1"/>
      <dgm:spPr/>
      <dgm:t>
        <a:bodyPr/>
        <a:lstStyle/>
        <a:p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Administration</a:t>
          </a:r>
        </a:p>
      </dgm:t>
    </dgm:pt>
    <dgm:pt modelId="{E2899F85-DCFA-4F81-997A-B543C619369C}" type="parTrans" cxnId="{5F4E1659-011D-45A0-AEF9-634448193631}">
      <dgm:prSet/>
      <dgm:spPr/>
      <dgm:t>
        <a:bodyPr/>
        <a:lstStyle/>
        <a:p>
          <a:endParaRPr lang="en-US"/>
        </a:p>
      </dgm:t>
    </dgm:pt>
    <dgm:pt modelId="{576FB0A4-1E03-4477-8508-BF671780822A}" type="sibTrans" cxnId="{5F4E1659-011D-45A0-AEF9-634448193631}">
      <dgm:prSet/>
      <dgm:spPr/>
      <dgm:t>
        <a:bodyPr/>
        <a:lstStyle/>
        <a:p>
          <a:endParaRPr lang="en-US"/>
        </a:p>
      </dgm:t>
    </dgm:pt>
    <dgm:pt modelId="{25730482-EE59-4745-B214-9A2E59B14B6C}">
      <dgm:prSet phldrT="[Text]" custT="1"/>
      <dgm:spPr/>
      <dgm:t>
        <a:bodyPr/>
        <a:lstStyle/>
        <a:p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Risk Sharing</a:t>
          </a:r>
        </a:p>
      </dgm:t>
    </dgm:pt>
    <dgm:pt modelId="{D5B609F2-EBC5-49E6-B2D4-172A0F724B14}" type="parTrans" cxnId="{B8A9D452-CA71-419F-BB95-61E5BD51108D}">
      <dgm:prSet/>
      <dgm:spPr/>
      <dgm:t>
        <a:bodyPr/>
        <a:lstStyle/>
        <a:p>
          <a:endParaRPr lang="en-US"/>
        </a:p>
      </dgm:t>
    </dgm:pt>
    <dgm:pt modelId="{6ED84886-B1E6-42AC-9DFC-23D8D080E1C7}" type="sibTrans" cxnId="{B8A9D452-CA71-419F-BB95-61E5BD51108D}">
      <dgm:prSet/>
      <dgm:spPr/>
      <dgm:t>
        <a:bodyPr/>
        <a:lstStyle/>
        <a:p>
          <a:endParaRPr lang="en-US"/>
        </a:p>
      </dgm:t>
    </dgm:pt>
    <dgm:pt modelId="{7E04D4DE-72C2-4CD1-BE80-1C6E4D948600}">
      <dgm:prSet phldrT="[Text]" custT="1"/>
      <dgm:spPr/>
      <dgm:t>
        <a:bodyPr/>
        <a:lstStyle/>
        <a:p>
          <a:r>
            <a:rPr lang="en-US" sz="2000" dirty="0">
              <a:latin typeface="Arial" panose="020B0604020202020204" pitchFamily="34" charset="0"/>
              <a:cs typeface="Arial" panose="020B0604020202020204" pitchFamily="34" charset="0"/>
            </a:rPr>
            <a:t>Plan Design</a:t>
          </a:r>
        </a:p>
      </dgm:t>
    </dgm:pt>
    <dgm:pt modelId="{F152AB99-D105-4FBE-AFC0-284724D32C67}" type="parTrans" cxnId="{8E1058AD-B227-4F27-9AD3-00544FDA0DB7}">
      <dgm:prSet/>
      <dgm:spPr/>
      <dgm:t>
        <a:bodyPr/>
        <a:lstStyle/>
        <a:p>
          <a:endParaRPr lang="en-US"/>
        </a:p>
      </dgm:t>
    </dgm:pt>
    <dgm:pt modelId="{AFABECBE-0FDA-49FF-B56B-332ABACE6F50}" type="sibTrans" cxnId="{8E1058AD-B227-4F27-9AD3-00544FDA0DB7}">
      <dgm:prSet/>
      <dgm:spPr/>
      <dgm:t>
        <a:bodyPr/>
        <a:lstStyle/>
        <a:p>
          <a:endParaRPr lang="en-US"/>
        </a:p>
      </dgm:t>
    </dgm:pt>
    <dgm:pt modelId="{1C8731F0-1C34-4FE6-80CB-3F3336BDD7BF}" type="pres">
      <dgm:prSet presAssocID="{43A7C179-76A2-40E4-90F2-D630732ADE9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C3A2027-AD7A-47AF-9693-604F458B9414}" type="pres">
      <dgm:prSet presAssocID="{43A7C179-76A2-40E4-90F2-D630732ADE92}" presName="cycle" presStyleCnt="0"/>
      <dgm:spPr/>
    </dgm:pt>
    <dgm:pt modelId="{2D7C3869-C4C9-40DB-A30A-EA12C470E2B2}" type="pres">
      <dgm:prSet presAssocID="{34749ED5-7908-4FA7-9D56-83BC5C0F432F}" presName="nodeFirs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EECF4C-02E8-4616-B2ED-120008B2A499}" type="pres">
      <dgm:prSet presAssocID="{A7E6756E-07F4-4BB6-8CC2-01342F8D1005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2311FC05-FF2E-4DF5-AB12-DED1F4EEC7CD}" type="pres">
      <dgm:prSet presAssocID="{9242D3CF-E998-432A-A029-5B926C1BFA17}" presName="nodeFollowingNodes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6059E1-6F7B-4A10-99B2-7FBEEDEA4552}" type="pres">
      <dgm:prSet presAssocID="{488004B9-8BFE-46DB-8845-07D4B7056AD2}" presName="nodeFollowingNodes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439FBB-E76F-400C-8552-5C547FD0962E}" type="pres">
      <dgm:prSet presAssocID="{99A203D1-BE39-4538-BE2F-AFBBE920E940}" presName="nodeFollowingNodes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80E6D5-7BC1-4285-9012-8344FB5682DC}" type="pres">
      <dgm:prSet presAssocID="{7E04D4DE-72C2-4CD1-BE80-1C6E4D948600}" presName="nodeFollowingNodes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9833BA-775D-459F-BB73-B06329B28B54}" type="pres">
      <dgm:prSet presAssocID="{25730482-EE59-4745-B214-9A2E59B14B6C}" presName="nodeFollowingNodes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E1058AD-B227-4F27-9AD3-00544FDA0DB7}" srcId="{43A7C179-76A2-40E4-90F2-D630732ADE92}" destId="{7E04D4DE-72C2-4CD1-BE80-1C6E4D948600}" srcOrd="4" destOrd="0" parTransId="{F152AB99-D105-4FBE-AFC0-284724D32C67}" sibTransId="{AFABECBE-0FDA-49FF-B56B-332ABACE6F50}"/>
    <dgm:cxn modelId="{240DC29E-B665-440C-BA54-F27AC8AF2969}" type="presOf" srcId="{488004B9-8BFE-46DB-8845-07D4B7056AD2}" destId="{3F6059E1-6F7B-4A10-99B2-7FBEEDEA4552}" srcOrd="0" destOrd="0" presId="urn:microsoft.com/office/officeart/2005/8/layout/cycle3"/>
    <dgm:cxn modelId="{104BAD34-893C-45C7-9500-6F0CFC98CF09}" type="presOf" srcId="{34749ED5-7908-4FA7-9D56-83BC5C0F432F}" destId="{2D7C3869-C4C9-40DB-A30A-EA12C470E2B2}" srcOrd="0" destOrd="0" presId="urn:microsoft.com/office/officeart/2005/8/layout/cycle3"/>
    <dgm:cxn modelId="{765477A9-E43C-44C8-9DE1-30C6B57BF93A}" type="presOf" srcId="{9242D3CF-E998-432A-A029-5B926C1BFA17}" destId="{2311FC05-FF2E-4DF5-AB12-DED1F4EEC7CD}" srcOrd="0" destOrd="0" presId="urn:microsoft.com/office/officeart/2005/8/layout/cycle3"/>
    <dgm:cxn modelId="{F149A351-6120-4A26-9C54-33895354F799}" type="presOf" srcId="{99A203D1-BE39-4538-BE2F-AFBBE920E940}" destId="{E7439FBB-E76F-400C-8552-5C547FD0962E}" srcOrd="0" destOrd="0" presId="urn:microsoft.com/office/officeart/2005/8/layout/cycle3"/>
    <dgm:cxn modelId="{8ADEA6D8-53F3-4AFE-81D3-B57283897549}" srcId="{43A7C179-76A2-40E4-90F2-D630732ADE92}" destId="{9242D3CF-E998-432A-A029-5B926C1BFA17}" srcOrd="1" destOrd="0" parTransId="{653BEA5E-316C-4D79-A473-1083B8D5EBD9}" sibTransId="{CEB9C69D-B013-4CE5-AF13-EB1C9347F9CE}"/>
    <dgm:cxn modelId="{ED570090-9FBE-4175-B807-C4A7E93C1C3C}" type="presOf" srcId="{7E04D4DE-72C2-4CD1-BE80-1C6E4D948600}" destId="{7780E6D5-7BC1-4285-9012-8344FB5682DC}" srcOrd="0" destOrd="0" presId="urn:microsoft.com/office/officeart/2005/8/layout/cycle3"/>
    <dgm:cxn modelId="{57301C68-A384-49E7-88FE-ADFDC73B904F}" srcId="{43A7C179-76A2-40E4-90F2-D630732ADE92}" destId="{488004B9-8BFE-46DB-8845-07D4B7056AD2}" srcOrd="2" destOrd="0" parTransId="{E56C4A06-C577-448A-BA3A-34C87754EE81}" sibTransId="{3F6259F9-BD17-432D-A17F-17D690011B21}"/>
    <dgm:cxn modelId="{EC25D525-7835-45D0-ACED-1671C500BF41}" type="presOf" srcId="{25730482-EE59-4745-B214-9A2E59B14B6C}" destId="{E59833BA-775D-459F-BB73-B06329B28B54}" srcOrd="0" destOrd="0" presId="urn:microsoft.com/office/officeart/2005/8/layout/cycle3"/>
    <dgm:cxn modelId="{755C3D17-F0DE-4AC7-8909-D9EC649B57E7}" srcId="{43A7C179-76A2-40E4-90F2-D630732ADE92}" destId="{34749ED5-7908-4FA7-9D56-83BC5C0F432F}" srcOrd="0" destOrd="0" parTransId="{84608EDE-AE0D-40DE-B333-E6B7B9617119}" sibTransId="{A7E6756E-07F4-4BB6-8CC2-01342F8D1005}"/>
    <dgm:cxn modelId="{B8A9D452-CA71-419F-BB95-61E5BD51108D}" srcId="{43A7C179-76A2-40E4-90F2-D630732ADE92}" destId="{25730482-EE59-4745-B214-9A2E59B14B6C}" srcOrd="5" destOrd="0" parTransId="{D5B609F2-EBC5-49E6-B2D4-172A0F724B14}" sibTransId="{6ED84886-B1E6-42AC-9DFC-23D8D080E1C7}"/>
    <dgm:cxn modelId="{5F4E1659-011D-45A0-AEF9-634448193631}" srcId="{43A7C179-76A2-40E4-90F2-D630732ADE92}" destId="{99A203D1-BE39-4538-BE2F-AFBBE920E940}" srcOrd="3" destOrd="0" parTransId="{E2899F85-DCFA-4F81-997A-B543C619369C}" sibTransId="{576FB0A4-1E03-4477-8508-BF671780822A}"/>
    <dgm:cxn modelId="{6A2CB82B-B612-4EC1-8670-EB2B359E5039}" type="presOf" srcId="{A7E6756E-07F4-4BB6-8CC2-01342F8D1005}" destId="{58EECF4C-02E8-4616-B2ED-120008B2A499}" srcOrd="0" destOrd="0" presId="urn:microsoft.com/office/officeart/2005/8/layout/cycle3"/>
    <dgm:cxn modelId="{6331A137-F395-4229-8D2B-14749617CD96}" type="presOf" srcId="{43A7C179-76A2-40E4-90F2-D630732ADE92}" destId="{1C8731F0-1C34-4FE6-80CB-3F3336BDD7BF}" srcOrd="0" destOrd="0" presId="urn:microsoft.com/office/officeart/2005/8/layout/cycle3"/>
    <dgm:cxn modelId="{1736D820-71C3-44F8-9EFD-EAB34DDC2463}" type="presParOf" srcId="{1C8731F0-1C34-4FE6-80CB-3F3336BDD7BF}" destId="{0C3A2027-AD7A-47AF-9693-604F458B9414}" srcOrd="0" destOrd="0" presId="urn:microsoft.com/office/officeart/2005/8/layout/cycle3"/>
    <dgm:cxn modelId="{02C610DC-55A1-49A1-8198-F27EE0279C52}" type="presParOf" srcId="{0C3A2027-AD7A-47AF-9693-604F458B9414}" destId="{2D7C3869-C4C9-40DB-A30A-EA12C470E2B2}" srcOrd="0" destOrd="0" presId="urn:microsoft.com/office/officeart/2005/8/layout/cycle3"/>
    <dgm:cxn modelId="{56CEBACF-C5BD-46AF-ADA6-A902A6476A57}" type="presParOf" srcId="{0C3A2027-AD7A-47AF-9693-604F458B9414}" destId="{58EECF4C-02E8-4616-B2ED-120008B2A499}" srcOrd="1" destOrd="0" presId="urn:microsoft.com/office/officeart/2005/8/layout/cycle3"/>
    <dgm:cxn modelId="{63C17C51-D499-42C1-B6C9-05A75D99C681}" type="presParOf" srcId="{0C3A2027-AD7A-47AF-9693-604F458B9414}" destId="{2311FC05-FF2E-4DF5-AB12-DED1F4EEC7CD}" srcOrd="2" destOrd="0" presId="urn:microsoft.com/office/officeart/2005/8/layout/cycle3"/>
    <dgm:cxn modelId="{1136BA7C-9CE9-4CBA-B4EE-141F3F45BD20}" type="presParOf" srcId="{0C3A2027-AD7A-47AF-9693-604F458B9414}" destId="{3F6059E1-6F7B-4A10-99B2-7FBEEDEA4552}" srcOrd="3" destOrd="0" presId="urn:microsoft.com/office/officeart/2005/8/layout/cycle3"/>
    <dgm:cxn modelId="{3968D8F5-8835-4590-92BD-D7C0D17C23D5}" type="presParOf" srcId="{0C3A2027-AD7A-47AF-9693-604F458B9414}" destId="{E7439FBB-E76F-400C-8552-5C547FD0962E}" srcOrd="4" destOrd="0" presId="urn:microsoft.com/office/officeart/2005/8/layout/cycle3"/>
    <dgm:cxn modelId="{40170B42-1773-42F0-BD64-11D9C591FFF9}" type="presParOf" srcId="{0C3A2027-AD7A-47AF-9693-604F458B9414}" destId="{7780E6D5-7BC1-4285-9012-8344FB5682DC}" srcOrd="5" destOrd="0" presId="urn:microsoft.com/office/officeart/2005/8/layout/cycle3"/>
    <dgm:cxn modelId="{E5798911-A341-4F6E-97D4-8EA1EC069C22}" type="presParOf" srcId="{0C3A2027-AD7A-47AF-9693-604F458B9414}" destId="{E59833BA-775D-459F-BB73-B06329B28B54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ADEDE2-1767-4B90-9A98-17DADAA80B88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D0B916-A1C4-4CA0-BF39-382C4A4E646B}">
      <dgm:prSet phldrT="[Text]"/>
      <dgm:spPr/>
      <dgm:t>
        <a:bodyPr/>
        <a:lstStyle/>
        <a:p>
          <a:r>
            <a:rPr lang="en-US" dirty="0"/>
            <a:t>Planning &amp; Education</a:t>
          </a:r>
        </a:p>
      </dgm:t>
    </dgm:pt>
    <dgm:pt modelId="{2F72323B-9B27-4B1D-829E-C197D14ED544}" type="parTrans" cxnId="{F6BC16D9-91A2-45E5-B015-C9912F460568}">
      <dgm:prSet/>
      <dgm:spPr/>
      <dgm:t>
        <a:bodyPr/>
        <a:lstStyle/>
        <a:p>
          <a:endParaRPr lang="en-US"/>
        </a:p>
      </dgm:t>
    </dgm:pt>
    <dgm:pt modelId="{26BC5CD5-5961-447D-8EA4-01B64F523AE9}" type="sibTrans" cxnId="{F6BC16D9-91A2-45E5-B015-C9912F460568}">
      <dgm:prSet/>
      <dgm:spPr/>
      <dgm:t>
        <a:bodyPr/>
        <a:lstStyle/>
        <a:p>
          <a:endParaRPr lang="en-US"/>
        </a:p>
      </dgm:t>
    </dgm:pt>
    <dgm:pt modelId="{77739C45-9F15-4B69-85D8-19AA3EAB64AF}">
      <dgm:prSet phldrT="[Text]"/>
      <dgm:spPr/>
      <dgm:t>
        <a:bodyPr/>
        <a:lstStyle/>
        <a:p>
          <a:r>
            <a:rPr lang="en-US" dirty="0"/>
            <a:t>Trained medical staff as part of benefits team</a:t>
          </a:r>
        </a:p>
      </dgm:t>
    </dgm:pt>
    <dgm:pt modelId="{F45111AC-25FE-43BC-B827-2FEE5447D210}" type="parTrans" cxnId="{19DD15AC-4156-48EC-8D60-FB16ED2905FF}">
      <dgm:prSet/>
      <dgm:spPr/>
      <dgm:t>
        <a:bodyPr/>
        <a:lstStyle/>
        <a:p>
          <a:endParaRPr lang="en-US"/>
        </a:p>
      </dgm:t>
    </dgm:pt>
    <dgm:pt modelId="{C884C604-B746-4FA1-9BD3-B4E02519E590}" type="sibTrans" cxnId="{19DD15AC-4156-48EC-8D60-FB16ED2905FF}">
      <dgm:prSet/>
      <dgm:spPr/>
      <dgm:t>
        <a:bodyPr/>
        <a:lstStyle/>
        <a:p>
          <a:endParaRPr lang="en-US"/>
        </a:p>
      </dgm:t>
    </dgm:pt>
    <dgm:pt modelId="{A4866FD3-8743-436F-B770-2F5B6A3CD535}">
      <dgm:prSet phldrT="[Text]"/>
      <dgm:spPr/>
      <dgm:t>
        <a:bodyPr/>
        <a:lstStyle/>
        <a:p>
          <a:r>
            <a:rPr lang="en-US" dirty="0"/>
            <a:t>Care coordination with third party</a:t>
          </a:r>
        </a:p>
      </dgm:t>
    </dgm:pt>
    <dgm:pt modelId="{6BEF8B67-6739-4E7E-BF29-5E8851AEB3E8}" type="parTrans" cxnId="{B5770A14-B8D4-486F-A3B3-7CEA8E5B8823}">
      <dgm:prSet/>
      <dgm:spPr/>
      <dgm:t>
        <a:bodyPr/>
        <a:lstStyle/>
        <a:p>
          <a:endParaRPr lang="en-US"/>
        </a:p>
      </dgm:t>
    </dgm:pt>
    <dgm:pt modelId="{6CA4D81C-D89C-41BB-B0F9-1A7C34552DA3}" type="sibTrans" cxnId="{B5770A14-B8D4-486F-A3B3-7CEA8E5B8823}">
      <dgm:prSet/>
      <dgm:spPr/>
      <dgm:t>
        <a:bodyPr/>
        <a:lstStyle/>
        <a:p>
          <a:endParaRPr lang="en-US"/>
        </a:p>
      </dgm:t>
    </dgm:pt>
    <dgm:pt modelId="{88C9A92C-D410-4809-9EC2-15C56075222C}">
      <dgm:prSet phldrT="[Text]"/>
      <dgm:spPr/>
      <dgm:t>
        <a:bodyPr/>
        <a:lstStyle/>
        <a:p>
          <a:r>
            <a:rPr lang="en-US" dirty="0"/>
            <a:t>Enhanced managed care</a:t>
          </a:r>
        </a:p>
      </dgm:t>
    </dgm:pt>
    <dgm:pt modelId="{9F42D3BA-BC09-46C1-8190-A4791E55324E}" type="parTrans" cxnId="{5F5E27E0-7D6F-4581-8EE3-17B2028996C6}">
      <dgm:prSet/>
      <dgm:spPr/>
      <dgm:t>
        <a:bodyPr/>
        <a:lstStyle/>
        <a:p>
          <a:endParaRPr lang="en-US"/>
        </a:p>
      </dgm:t>
    </dgm:pt>
    <dgm:pt modelId="{A0A95733-5FAC-420E-A94A-D9B61BAA3571}" type="sibTrans" cxnId="{5F5E27E0-7D6F-4581-8EE3-17B2028996C6}">
      <dgm:prSet/>
      <dgm:spPr/>
      <dgm:t>
        <a:bodyPr/>
        <a:lstStyle/>
        <a:p>
          <a:endParaRPr lang="en-US"/>
        </a:p>
      </dgm:t>
    </dgm:pt>
    <dgm:pt modelId="{494E1B39-61B8-4362-BC88-239662EE2EE2}">
      <dgm:prSet phldrT="[Text]"/>
      <dgm:spPr/>
      <dgm:t>
        <a:bodyPr/>
        <a:lstStyle/>
        <a:p>
          <a:r>
            <a:rPr lang="en-US" dirty="0"/>
            <a:t>Drive wellness initiatives</a:t>
          </a:r>
        </a:p>
      </dgm:t>
    </dgm:pt>
    <dgm:pt modelId="{6A9480CF-26EF-4B03-B4B4-DDAF14072DD3}" type="parTrans" cxnId="{4ED3C07E-48BC-465B-B59C-5E1771EF7602}">
      <dgm:prSet/>
      <dgm:spPr/>
      <dgm:t>
        <a:bodyPr/>
        <a:lstStyle/>
        <a:p>
          <a:endParaRPr lang="en-US"/>
        </a:p>
      </dgm:t>
    </dgm:pt>
    <dgm:pt modelId="{001C9056-E557-434A-B72B-8F5A5C3DEABB}" type="sibTrans" cxnId="{4ED3C07E-48BC-465B-B59C-5E1771EF7602}">
      <dgm:prSet/>
      <dgm:spPr/>
      <dgm:t>
        <a:bodyPr/>
        <a:lstStyle/>
        <a:p>
          <a:endParaRPr lang="en-US"/>
        </a:p>
      </dgm:t>
    </dgm:pt>
    <dgm:pt modelId="{E22445A8-D275-4DAE-A6FE-D5CF5177D3D1}">
      <dgm:prSet phldrT="[Text]"/>
      <dgm:spPr/>
      <dgm:t>
        <a:bodyPr/>
        <a:lstStyle/>
        <a:p>
          <a:r>
            <a:rPr lang="en-US" dirty="0"/>
            <a:t>Drive plan design</a:t>
          </a:r>
        </a:p>
      </dgm:t>
    </dgm:pt>
    <dgm:pt modelId="{56EBD80A-D814-44AB-B4C1-CA60991607E9}" type="parTrans" cxnId="{309983E1-D9ED-4213-94DC-A0FEE76509F2}">
      <dgm:prSet/>
      <dgm:spPr/>
      <dgm:t>
        <a:bodyPr/>
        <a:lstStyle/>
        <a:p>
          <a:endParaRPr lang="en-US"/>
        </a:p>
      </dgm:t>
    </dgm:pt>
    <dgm:pt modelId="{49EC05D3-944A-4A39-BD44-E9E73AFC1225}" type="sibTrans" cxnId="{309983E1-D9ED-4213-94DC-A0FEE76509F2}">
      <dgm:prSet/>
      <dgm:spPr/>
      <dgm:t>
        <a:bodyPr/>
        <a:lstStyle/>
        <a:p>
          <a:endParaRPr lang="en-US"/>
        </a:p>
      </dgm:t>
    </dgm:pt>
    <dgm:pt modelId="{D4B34745-3F0C-43F8-A218-F70C76601B47}">
      <dgm:prSet phldrT="[Text]"/>
      <dgm:spPr/>
      <dgm:t>
        <a:bodyPr/>
        <a:lstStyle/>
        <a:p>
          <a:r>
            <a:rPr lang="en-US"/>
            <a:t>Care </a:t>
          </a:r>
          <a:r>
            <a:rPr lang="en-US" dirty="0"/>
            <a:t>Access &amp; Accountability</a:t>
          </a:r>
        </a:p>
      </dgm:t>
    </dgm:pt>
    <dgm:pt modelId="{A9DADDF8-063E-43F5-9F4C-5D31F80815D3}" type="parTrans" cxnId="{E484AA3F-7902-4BCF-B7BC-08FBDC7DFED2}">
      <dgm:prSet/>
      <dgm:spPr/>
      <dgm:t>
        <a:bodyPr/>
        <a:lstStyle/>
        <a:p>
          <a:endParaRPr lang="en-US"/>
        </a:p>
      </dgm:t>
    </dgm:pt>
    <dgm:pt modelId="{D633DDC7-E6BC-42F5-A6CF-93D53B018D60}" type="sibTrans" cxnId="{E484AA3F-7902-4BCF-B7BC-08FBDC7DFED2}">
      <dgm:prSet/>
      <dgm:spPr/>
      <dgm:t>
        <a:bodyPr/>
        <a:lstStyle/>
        <a:p>
          <a:endParaRPr lang="en-US"/>
        </a:p>
      </dgm:t>
    </dgm:pt>
    <dgm:pt modelId="{2706E85A-E006-4335-8E51-6B0AE779DA45}">
      <dgm:prSet phldrT="[Text]"/>
      <dgm:spPr/>
      <dgm:t>
        <a:bodyPr/>
        <a:lstStyle/>
        <a:p>
          <a:r>
            <a:rPr lang="en-US" dirty="0"/>
            <a:t>Strategic Benefits Plan – 5 year plan solely focused on employee benefits &amp; compensation</a:t>
          </a:r>
        </a:p>
      </dgm:t>
    </dgm:pt>
    <dgm:pt modelId="{617DD36B-AB4A-4F74-B59E-EA73B2FACFE0}" type="parTrans" cxnId="{940733AF-B26E-472C-A9F0-FB431B789784}">
      <dgm:prSet/>
      <dgm:spPr/>
      <dgm:t>
        <a:bodyPr/>
        <a:lstStyle/>
        <a:p>
          <a:endParaRPr lang="en-US"/>
        </a:p>
      </dgm:t>
    </dgm:pt>
    <dgm:pt modelId="{FD5241C4-0D35-4D41-9439-40F310D40614}" type="sibTrans" cxnId="{940733AF-B26E-472C-A9F0-FB431B789784}">
      <dgm:prSet/>
      <dgm:spPr/>
      <dgm:t>
        <a:bodyPr/>
        <a:lstStyle/>
        <a:p>
          <a:endParaRPr lang="en-US"/>
        </a:p>
      </dgm:t>
    </dgm:pt>
    <dgm:pt modelId="{C351E0EB-1AB1-44F9-AE16-6079588E7A52}">
      <dgm:prSet phldrT="[Text]"/>
      <dgm:spPr/>
      <dgm:t>
        <a:bodyPr/>
        <a:lstStyle/>
        <a:p>
          <a:r>
            <a:rPr lang="en-US" dirty="0"/>
            <a:t>Enhanced wellness activity</a:t>
          </a:r>
        </a:p>
      </dgm:t>
    </dgm:pt>
    <dgm:pt modelId="{5591AB94-333F-4D70-A3DD-8E18B01A9881}" type="parTrans" cxnId="{F6386C9B-0745-442E-B2D2-9BCB7DD4BF61}">
      <dgm:prSet/>
      <dgm:spPr/>
      <dgm:t>
        <a:bodyPr/>
        <a:lstStyle/>
        <a:p>
          <a:endParaRPr lang="en-US"/>
        </a:p>
      </dgm:t>
    </dgm:pt>
    <dgm:pt modelId="{7344AB7B-29CF-4961-833A-EF1890E995A3}" type="sibTrans" cxnId="{F6386C9B-0745-442E-B2D2-9BCB7DD4BF61}">
      <dgm:prSet/>
      <dgm:spPr/>
      <dgm:t>
        <a:bodyPr/>
        <a:lstStyle/>
        <a:p>
          <a:endParaRPr lang="en-US"/>
        </a:p>
      </dgm:t>
    </dgm:pt>
    <dgm:pt modelId="{C8675E56-BE04-4451-8CCB-2F79B5D3439B}">
      <dgm:prSet phldrT="[Text]"/>
      <dgm:spPr/>
      <dgm:t>
        <a:bodyPr/>
        <a:lstStyle/>
        <a:p>
          <a:r>
            <a:rPr lang="en-US" dirty="0"/>
            <a:t>Expanded wellness scope</a:t>
          </a:r>
          <a:endParaRPr lang="en-US"/>
        </a:p>
      </dgm:t>
    </dgm:pt>
    <dgm:pt modelId="{16A58660-C66E-43EE-8838-C097C5D26A0A}" type="parTrans" cxnId="{561FCD31-6532-4B8B-A11C-E767DEC0A7E7}">
      <dgm:prSet/>
      <dgm:spPr/>
      <dgm:t>
        <a:bodyPr/>
        <a:lstStyle/>
        <a:p>
          <a:endParaRPr lang="en-US"/>
        </a:p>
      </dgm:t>
    </dgm:pt>
    <dgm:pt modelId="{FDBF44CD-40AE-436E-8FEF-0F3057164D32}" type="sibTrans" cxnId="{561FCD31-6532-4B8B-A11C-E767DEC0A7E7}">
      <dgm:prSet/>
      <dgm:spPr/>
      <dgm:t>
        <a:bodyPr/>
        <a:lstStyle/>
        <a:p>
          <a:endParaRPr lang="en-US"/>
        </a:p>
      </dgm:t>
    </dgm:pt>
    <dgm:pt modelId="{EF571385-0B0F-43D0-85E0-0A6EAD2C69FD}">
      <dgm:prSet phldrT="[Text]"/>
      <dgm:spPr/>
      <dgm:t>
        <a:bodyPr/>
        <a:lstStyle/>
        <a:p>
          <a:r>
            <a:rPr lang="en-US"/>
            <a:t>Data </a:t>
          </a:r>
          <a:r>
            <a:rPr lang="en-US" dirty="0"/>
            <a:t>Analytics</a:t>
          </a:r>
        </a:p>
      </dgm:t>
    </dgm:pt>
    <dgm:pt modelId="{CE90CA10-A3B2-4BF2-900F-B2ADB07F9E9B}" type="parTrans" cxnId="{54FD7467-1253-4D8E-A24D-04D012EB0857}">
      <dgm:prSet/>
      <dgm:spPr/>
      <dgm:t>
        <a:bodyPr/>
        <a:lstStyle/>
        <a:p>
          <a:endParaRPr lang="en-US"/>
        </a:p>
      </dgm:t>
    </dgm:pt>
    <dgm:pt modelId="{245C7E2F-7991-4BB6-9EF1-B81A2E58E804}" type="sibTrans" cxnId="{54FD7467-1253-4D8E-A24D-04D012EB0857}">
      <dgm:prSet/>
      <dgm:spPr/>
      <dgm:t>
        <a:bodyPr/>
        <a:lstStyle/>
        <a:p>
          <a:endParaRPr lang="en-US"/>
        </a:p>
      </dgm:t>
    </dgm:pt>
    <dgm:pt modelId="{4D60A8E3-5049-4A5F-906D-D5BDF8D4F03E}" type="pres">
      <dgm:prSet presAssocID="{BBADEDE2-1767-4B90-9A98-17DADAA80B8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132BA1C-FFB9-4090-A5B8-6737C39A9BF9}" type="pres">
      <dgm:prSet presAssocID="{76D0B916-A1C4-4CA0-BF39-382C4A4E646B}" presName="composite" presStyleCnt="0"/>
      <dgm:spPr/>
    </dgm:pt>
    <dgm:pt modelId="{6B29BF39-35FF-4EA1-A99C-2B24E3E3A903}" type="pres">
      <dgm:prSet presAssocID="{76D0B916-A1C4-4CA0-BF39-382C4A4E646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02395D-2328-4A01-AAEB-7A2696397AB0}" type="pres">
      <dgm:prSet presAssocID="{76D0B916-A1C4-4CA0-BF39-382C4A4E646B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1D426F-FC9C-42FE-A3BC-CCEE141A0429}" type="pres">
      <dgm:prSet presAssocID="{26BC5CD5-5961-447D-8EA4-01B64F523AE9}" presName="sp" presStyleCnt="0"/>
      <dgm:spPr/>
    </dgm:pt>
    <dgm:pt modelId="{5BF84227-A0FE-45DF-96D1-57846DC9CA74}" type="pres">
      <dgm:prSet presAssocID="{EF571385-0B0F-43D0-85E0-0A6EAD2C69FD}" presName="composite" presStyleCnt="0"/>
      <dgm:spPr/>
    </dgm:pt>
    <dgm:pt modelId="{4E31A2C7-7A0F-437B-BA38-BC246E533BBC}" type="pres">
      <dgm:prSet presAssocID="{EF571385-0B0F-43D0-85E0-0A6EAD2C69F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8C436D-89A1-4550-80B5-8B5716381A80}" type="pres">
      <dgm:prSet presAssocID="{EF571385-0B0F-43D0-85E0-0A6EAD2C69F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0F8BD6-207E-44E0-8CD4-4E9AE8439ACE}" type="pres">
      <dgm:prSet presAssocID="{245C7E2F-7991-4BB6-9EF1-B81A2E58E804}" presName="sp" presStyleCnt="0"/>
      <dgm:spPr/>
    </dgm:pt>
    <dgm:pt modelId="{18AC875D-D1A5-4014-9D68-97AF250E1654}" type="pres">
      <dgm:prSet presAssocID="{D4B34745-3F0C-43F8-A218-F70C76601B47}" presName="composite" presStyleCnt="0"/>
      <dgm:spPr/>
    </dgm:pt>
    <dgm:pt modelId="{0A5CDA69-8513-45AB-8034-BE01ACED1BE0}" type="pres">
      <dgm:prSet presAssocID="{D4B34745-3F0C-43F8-A218-F70C76601B4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E8CB75-6CA5-4333-8AF6-A4B3C52A74C6}" type="pres">
      <dgm:prSet presAssocID="{D4B34745-3F0C-43F8-A218-F70C76601B47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C5B99C5-E248-4115-A8DC-200786B46C5E}" type="presOf" srcId="{76D0B916-A1C4-4CA0-BF39-382C4A4E646B}" destId="{6B29BF39-35FF-4EA1-A99C-2B24E3E3A903}" srcOrd="0" destOrd="0" presId="urn:microsoft.com/office/officeart/2005/8/layout/chevron2"/>
    <dgm:cxn modelId="{F6386C9B-0745-442E-B2D2-9BCB7DD4BF61}" srcId="{76D0B916-A1C4-4CA0-BF39-382C4A4E646B}" destId="{C351E0EB-1AB1-44F9-AE16-6079588E7A52}" srcOrd="1" destOrd="0" parTransId="{5591AB94-333F-4D70-A3DD-8E18B01A9881}" sibTransId="{7344AB7B-29CF-4961-833A-EF1890E995A3}"/>
    <dgm:cxn modelId="{D0ED7BE8-517E-46D5-8485-7FA295496458}" type="presOf" srcId="{E22445A8-D275-4DAE-A6FE-D5CF5177D3D1}" destId="{A08C436D-89A1-4550-80B5-8B5716381A80}" srcOrd="0" destOrd="1" presId="urn:microsoft.com/office/officeart/2005/8/layout/chevron2"/>
    <dgm:cxn modelId="{4ED3C07E-48BC-465B-B59C-5E1771EF7602}" srcId="{EF571385-0B0F-43D0-85E0-0A6EAD2C69FD}" destId="{494E1B39-61B8-4362-BC88-239662EE2EE2}" srcOrd="0" destOrd="0" parTransId="{6A9480CF-26EF-4B03-B4B4-DDAF14072DD3}" sibTransId="{001C9056-E557-434A-B72B-8F5A5C3DEABB}"/>
    <dgm:cxn modelId="{5D6713A3-55FA-4458-891E-9134C37BE1B9}" type="presOf" srcId="{494E1B39-61B8-4362-BC88-239662EE2EE2}" destId="{A08C436D-89A1-4550-80B5-8B5716381A80}" srcOrd="0" destOrd="0" presId="urn:microsoft.com/office/officeart/2005/8/layout/chevron2"/>
    <dgm:cxn modelId="{A4495148-5638-417C-A0C8-15DA713A59A0}" type="presOf" srcId="{C8675E56-BE04-4451-8CCB-2F79B5D3439B}" destId="{E202395D-2328-4A01-AAEB-7A2696397AB0}" srcOrd="0" destOrd="2" presId="urn:microsoft.com/office/officeart/2005/8/layout/chevron2"/>
    <dgm:cxn modelId="{AFBE46E7-5C93-462B-AE65-B80229E17156}" type="presOf" srcId="{D4B34745-3F0C-43F8-A218-F70C76601B47}" destId="{0A5CDA69-8513-45AB-8034-BE01ACED1BE0}" srcOrd="0" destOrd="0" presId="urn:microsoft.com/office/officeart/2005/8/layout/chevron2"/>
    <dgm:cxn modelId="{385A3B03-A7EA-44C4-9291-578FBE2CD9D1}" type="presOf" srcId="{BBADEDE2-1767-4B90-9A98-17DADAA80B88}" destId="{4D60A8E3-5049-4A5F-906D-D5BDF8D4F03E}" srcOrd="0" destOrd="0" presId="urn:microsoft.com/office/officeart/2005/8/layout/chevron2"/>
    <dgm:cxn modelId="{B5770A14-B8D4-486F-A3B3-7CEA8E5B8823}" srcId="{D4B34745-3F0C-43F8-A218-F70C76601B47}" destId="{A4866FD3-8743-436F-B770-2F5B6A3CD535}" srcOrd="1" destOrd="0" parTransId="{6BEF8B67-6739-4E7E-BF29-5E8851AEB3E8}" sibTransId="{6CA4D81C-D89C-41BB-B0F9-1A7C34552DA3}"/>
    <dgm:cxn modelId="{5E824501-6F0E-4CFC-B565-C3BD832DE509}" type="presOf" srcId="{88C9A92C-D410-4809-9EC2-15C56075222C}" destId="{8CE8CB75-6CA5-4333-8AF6-A4B3C52A74C6}" srcOrd="0" destOrd="2" presId="urn:microsoft.com/office/officeart/2005/8/layout/chevron2"/>
    <dgm:cxn modelId="{E484AA3F-7902-4BCF-B7BC-08FBDC7DFED2}" srcId="{BBADEDE2-1767-4B90-9A98-17DADAA80B88}" destId="{D4B34745-3F0C-43F8-A218-F70C76601B47}" srcOrd="2" destOrd="0" parTransId="{A9DADDF8-063E-43F5-9F4C-5D31F80815D3}" sibTransId="{D633DDC7-E6BC-42F5-A6CF-93D53B018D60}"/>
    <dgm:cxn modelId="{309983E1-D9ED-4213-94DC-A0FEE76509F2}" srcId="{EF571385-0B0F-43D0-85E0-0A6EAD2C69FD}" destId="{E22445A8-D275-4DAE-A6FE-D5CF5177D3D1}" srcOrd="1" destOrd="0" parTransId="{56EBD80A-D814-44AB-B4C1-CA60991607E9}" sibTransId="{49EC05D3-944A-4A39-BD44-E9E73AFC1225}"/>
    <dgm:cxn modelId="{5F5E27E0-7D6F-4581-8EE3-17B2028996C6}" srcId="{D4B34745-3F0C-43F8-A218-F70C76601B47}" destId="{88C9A92C-D410-4809-9EC2-15C56075222C}" srcOrd="2" destOrd="0" parTransId="{9F42D3BA-BC09-46C1-8190-A4791E55324E}" sibTransId="{A0A95733-5FAC-420E-A94A-D9B61BAA3571}"/>
    <dgm:cxn modelId="{561FCD31-6532-4B8B-A11C-E767DEC0A7E7}" srcId="{76D0B916-A1C4-4CA0-BF39-382C4A4E646B}" destId="{C8675E56-BE04-4451-8CCB-2F79B5D3439B}" srcOrd="2" destOrd="0" parTransId="{16A58660-C66E-43EE-8838-C097C5D26A0A}" sibTransId="{FDBF44CD-40AE-436E-8FEF-0F3057164D32}"/>
    <dgm:cxn modelId="{AF08AA35-7C5D-4906-BBF4-9F8D41AE1867}" type="presOf" srcId="{77739C45-9F15-4B69-85D8-19AA3EAB64AF}" destId="{8CE8CB75-6CA5-4333-8AF6-A4B3C52A74C6}" srcOrd="0" destOrd="0" presId="urn:microsoft.com/office/officeart/2005/8/layout/chevron2"/>
    <dgm:cxn modelId="{308F532C-29D4-4AD5-8792-D7C8701DF28C}" type="presOf" srcId="{2706E85A-E006-4335-8E51-6B0AE779DA45}" destId="{E202395D-2328-4A01-AAEB-7A2696397AB0}" srcOrd="0" destOrd="0" presId="urn:microsoft.com/office/officeart/2005/8/layout/chevron2"/>
    <dgm:cxn modelId="{C0F4FCE9-CF60-4820-A644-A28ACA58CBDD}" type="presOf" srcId="{A4866FD3-8743-436F-B770-2F5B6A3CD535}" destId="{8CE8CB75-6CA5-4333-8AF6-A4B3C52A74C6}" srcOrd="0" destOrd="1" presId="urn:microsoft.com/office/officeart/2005/8/layout/chevron2"/>
    <dgm:cxn modelId="{F6BC16D9-91A2-45E5-B015-C9912F460568}" srcId="{BBADEDE2-1767-4B90-9A98-17DADAA80B88}" destId="{76D0B916-A1C4-4CA0-BF39-382C4A4E646B}" srcOrd="0" destOrd="0" parTransId="{2F72323B-9B27-4B1D-829E-C197D14ED544}" sibTransId="{26BC5CD5-5961-447D-8EA4-01B64F523AE9}"/>
    <dgm:cxn modelId="{647FDF28-0ED9-4B39-AD79-B021058355E8}" type="presOf" srcId="{EF571385-0B0F-43D0-85E0-0A6EAD2C69FD}" destId="{4E31A2C7-7A0F-437B-BA38-BC246E533BBC}" srcOrd="0" destOrd="0" presId="urn:microsoft.com/office/officeart/2005/8/layout/chevron2"/>
    <dgm:cxn modelId="{940733AF-B26E-472C-A9F0-FB431B789784}" srcId="{76D0B916-A1C4-4CA0-BF39-382C4A4E646B}" destId="{2706E85A-E006-4335-8E51-6B0AE779DA45}" srcOrd="0" destOrd="0" parTransId="{617DD36B-AB4A-4F74-B59E-EA73B2FACFE0}" sibTransId="{FD5241C4-0D35-4D41-9439-40F310D40614}"/>
    <dgm:cxn modelId="{B73386EA-076C-41AD-ACA7-D4E48D63AE76}" type="presOf" srcId="{C351E0EB-1AB1-44F9-AE16-6079588E7A52}" destId="{E202395D-2328-4A01-AAEB-7A2696397AB0}" srcOrd="0" destOrd="1" presId="urn:microsoft.com/office/officeart/2005/8/layout/chevron2"/>
    <dgm:cxn modelId="{54FD7467-1253-4D8E-A24D-04D012EB0857}" srcId="{BBADEDE2-1767-4B90-9A98-17DADAA80B88}" destId="{EF571385-0B0F-43D0-85E0-0A6EAD2C69FD}" srcOrd="1" destOrd="0" parTransId="{CE90CA10-A3B2-4BF2-900F-B2ADB07F9E9B}" sibTransId="{245C7E2F-7991-4BB6-9EF1-B81A2E58E804}"/>
    <dgm:cxn modelId="{19DD15AC-4156-48EC-8D60-FB16ED2905FF}" srcId="{D4B34745-3F0C-43F8-A218-F70C76601B47}" destId="{77739C45-9F15-4B69-85D8-19AA3EAB64AF}" srcOrd="0" destOrd="0" parTransId="{F45111AC-25FE-43BC-B827-2FEE5447D210}" sibTransId="{C884C604-B746-4FA1-9BD3-B4E02519E590}"/>
    <dgm:cxn modelId="{7A082917-A95F-47B5-BB8B-F7CD09555FC9}" type="presParOf" srcId="{4D60A8E3-5049-4A5F-906D-D5BDF8D4F03E}" destId="{F132BA1C-FFB9-4090-A5B8-6737C39A9BF9}" srcOrd="0" destOrd="0" presId="urn:microsoft.com/office/officeart/2005/8/layout/chevron2"/>
    <dgm:cxn modelId="{EFD81404-86DE-460A-B9AB-CC2CAFA6BC2D}" type="presParOf" srcId="{F132BA1C-FFB9-4090-A5B8-6737C39A9BF9}" destId="{6B29BF39-35FF-4EA1-A99C-2B24E3E3A903}" srcOrd="0" destOrd="0" presId="urn:microsoft.com/office/officeart/2005/8/layout/chevron2"/>
    <dgm:cxn modelId="{53FA5730-6D9D-4677-AB48-382652F4A72B}" type="presParOf" srcId="{F132BA1C-FFB9-4090-A5B8-6737C39A9BF9}" destId="{E202395D-2328-4A01-AAEB-7A2696397AB0}" srcOrd="1" destOrd="0" presId="urn:microsoft.com/office/officeart/2005/8/layout/chevron2"/>
    <dgm:cxn modelId="{91F250E9-A201-4FB3-B2F4-AF3C38BD3AA6}" type="presParOf" srcId="{4D60A8E3-5049-4A5F-906D-D5BDF8D4F03E}" destId="{831D426F-FC9C-42FE-A3BC-CCEE141A0429}" srcOrd="1" destOrd="0" presId="urn:microsoft.com/office/officeart/2005/8/layout/chevron2"/>
    <dgm:cxn modelId="{EC7EC96F-9CBA-430B-A11F-A4DEB604F3FB}" type="presParOf" srcId="{4D60A8E3-5049-4A5F-906D-D5BDF8D4F03E}" destId="{5BF84227-A0FE-45DF-96D1-57846DC9CA74}" srcOrd="2" destOrd="0" presId="urn:microsoft.com/office/officeart/2005/8/layout/chevron2"/>
    <dgm:cxn modelId="{3F0E982E-3C7A-4D15-AE92-6994E1F98B28}" type="presParOf" srcId="{5BF84227-A0FE-45DF-96D1-57846DC9CA74}" destId="{4E31A2C7-7A0F-437B-BA38-BC246E533BBC}" srcOrd="0" destOrd="0" presId="urn:microsoft.com/office/officeart/2005/8/layout/chevron2"/>
    <dgm:cxn modelId="{32EAA5C8-F797-41C4-A7CD-7E34DE1C81A5}" type="presParOf" srcId="{5BF84227-A0FE-45DF-96D1-57846DC9CA74}" destId="{A08C436D-89A1-4550-80B5-8B5716381A80}" srcOrd="1" destOrd="0" presId="urn:microsoft.com/office/officeart/2005/8/layout/chevron2"/>
    <dgm:cxn modelId="{2B364BCB-047B-4D82-AA07-72CB0431DCCA}" type="presParOf" srcId="{4D60A8E3-5049-4A5F-906D-D5BDF8D4F03E}" destId="{180F8BD6-207E-44E0-8CD4-4E9AE8439ACE}" srcOrd="3" destOrd="0" presId="urn:microsoft.com/office/officeart/2005/8/layout/chevron2"/>
    <dgm:cxn modelId="{D563904F-C548-46F9-B8F3-02ED9C226B40}" type="presParOf" srcId="{4D60A8E3-5049-4A5F-906D-D5BDF8D4F03E}" destId="{18AC875D-D1A5-4014-9D68-97AF250E1654}" srcOrd="4" destOrd="0" presId="urn:microsoft.com/office/officeart/2005/8/layout/chevron2"/>
    <dgm:cxn modelId="{4D47282E-E8B7-419A-8434-8D02A34DA60E}" type="presParOf" srcId="{18AC875D-D1A5-4014-9D68-97AF250E1654}" destId="{0A5CDA69-8513-45AB-8034-BE01ACED1BE0}" srcOrd="0" destOrd="0" presId="urn:microsoft.com/office/officeart/2005/8/layout/chevron2"/>
    <dgm:cxn modelId="{7D45D540-CD43-4186-B9D4-F2CD36BA0AE9}" type="presParOf" srcId="{18AC875D-D1A5-4014-9D68-97AF250E1654}" destId="{8CE8CB75-6CA5-4333-8AF6-A4B3C52A74C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79A1D30-9BA7-48CB-857F-0208517A4839}" type="doc">
      <dgm:prSet loTypeId="urn:microsoft.com/office/officeart/2005/8/layout/hList7" loCatId="list" qsTypeId="urn:microsoft.com/office/officeart/2005/8/quickstyle/simple2" qsCatId="simple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74C7A1A2-2C3F-4C8B-B198-073383EC5A00}">
      <dgm:prSet phldrT="[Text]" custT="1"/>
      <dgm:spPr/>
      <dgm:t>
        <a:bodyPr/>
        <a:lstStyle/>
        <a:p>
          <a:pPr algn="ctr"/>
          <a:r>
            <a:rPr lang="en-US" sz="1800" dirty="0"/>
            <a:t>Emotional/Mental Wellness</a:t>
          </a:r>
        </a:p>
      </dgm:t>
    </dgm:pt>
    <dgm:pt modelId="{519BDAA1-9C02-421F-B486-A57BFD5467BF}" type="parTrans" cxnId="{7A068C83-E390-40DD-BCFF-95BA5CDABD2B}">
      <dgm:prSet/>
      <dgm:spPr/>
      <dgm:t>
        <a:bodyPr/>
        <a:lstStyle/>
        <a:p>
          <a:pPr algn="ctr"/>
          <a:endParaRPr lang="en-US"/>
        </a:p>
      </dgm:t>
    </dgm:pt>
    <dgm:pt modelId="{F767CC09-4499-4F69-9035-84882E4E4152}" type="sibTrans" cxnId="{7A068C83-E390-40DD-BCFF-95BA5CDABD2B}">
      <dgm:prSet/>
      <dgm:spPr/>
      <dgm:t>
        <a:bodyPr/>
        <a:lstStyle/>
        <a:p>
          <a:pPr algn="ctr"/>
          <a:endParaRPr lang="en-US"/>
        </a:p>
      </dgm:t>
    </dgm:pt>
    <dgm:pt modelId="{0626124C-16BA-4859-852F-802A15418DDB}">
      <dgm:prSet phldrT="[Text]" custT="1"/>
      <dgm:spPr/>
      <dgm:t>
        <a:bodyPr/>
        <a:lstStyle/>
        <a:p>
          <a:pPr algn="ctr"/>
          <a:r>
            <a:rPr lang="en-US" sz="1800" dirty="0"/>
            <a:t>Financial Wellness</a:t>
          </a:r>
        </a:p>
      </dgm:t>
    </dgm:pt>
    <dgm:pt modelId="{A9D183D8-C27F-443D-9C3C-088A4F981964}" type="parTrans" cxnId="{A5DF3AE2-8DE0-4ACA-B801-DB4EDDDB72AD}">
      <dgm:prSet/>
      <dgm:spPr/>
      <dgm:t>
        <a:bodyPr/>
        <a:lstStyle/>
        <a:p>
          <a:pPr algn="ctr"/>
          <a:endParaRPr lang="en-US"/>
        </a:p>
      </dgm:t>
    </dgm:pt>
    <dgm:pt modelId="{EF43665E-CF76-4A2C-B6D8-EB1417D3A2D8}" type="sibTrans" cxnId="{A5DF3AE2-8DE0-4ACA-B801-DB4EDDDB72AD}">
      <dgm:prSet/>
      <dgm:spPr/>
      <dgm:t>
        <a:bodyPr/>
        <a:lstStyle/>
        <a:p>
          <a:pPr algn="ctr"/>
          <a:endParaRPr lang="en-US"/>
        </a:p>
      </dgm:t>
    </dgm:pt>
    <dgm:pt modelId="{AFC5C391-4853-45EE-84CF-D79F49677ACB}">
      <dgm:prSet phldrT="[Text]" custT="1"/>
      <dgm:spPr/>
      <dgm:t>
        <a:bodyPr/>
        <a:lstStyle/>
        <a:p>
          <a:pPr algn="ctr"/>
          <a:r>
            <a:rPr lang="en-US" sz="1800" dirty="0"/>
            <a:t>Physical Wellness</a:t>
          </a:r>
        </a:p>
      </dgm:t>
    </dgm:pt>
    <dgm:pt modelId="{A80CBC77-C2BC-4599-B8E1-2F42DC34FC2F}" type="parTrans" cxnId="{F469DE57-ECF6-4A99-8D0B-48B15F8845E1}">
      <dgm:prSet/>
      <dgm:spPr/>
      <dgm:t>
        <a:bodyPr/>
        <a:lstStyle/>
        <a:p>
          <a:pPr algn="ctr"/>
          <a:endParaRPr lang="en-US"/>
        </a:p>
      </dgm:t>
    </dgm:pt>
    <dgm:pt modelId="{0E842C0B-2822-42D5-9C8F-48249867AF4E}" type="sibTrans" cxnId="{F469DE57-ECF6-4A99-8D0B-48B15F8845E1}">
      <dgm:prSet/>
      <dgm:spPr/>
      <dgm:t>
        <a:bodyPr/>
        <a:lstStyle/>
        <a:p>
          <a:pPr algn="ctr"/>
          <a:endParaRPr lang="en-US"/>
        </a:p>
      </dgm:t>
    </dgm:pt>
    <dgm:pt modelId="{CD6D8CBB-1466-4AC2-978D-567D06C013F6}">
      <dgm:prSet phldrT="[Text]" custT="1"/>
      <dgm:spPr/>
      <dgm:t>
        <a:bodyPr/>
        <a:lstStyle/>
        <a:p>
          <a:pPr algn="ctr"/>
          <a:r>
            <a:rPr lang="en-US" sz="1400" dirty="0"/>
            <a:t>Exercise</a:t>
          </a:r>
        </a:p>
      </dgm:t>
    </dgm:pt>
    <dgm:pt modelId="{576659E7-9454-4A82-BEC2-35F0F21722A5}" type="parTrans" cxnId="{88DAD74B-1DFB-47DE-BB99-0FCDB5D26A4B}">
      <dgm:prSet/>
      <dgm:spPr/>
      <dgm:t>
        <a:bodyPr/>
        <a:lstStyle/>
        <a:p>
          <a:endParaRPr lang="en-US"/>
        </a:p>
      </dgm:t>
    </dgm:pt>
    <dgm:pt modelId="{76DEF34C-DEE4-4494-A0A7-26F3DD506620}" type="sibTrans" cxnId="{88DAD74B-1DFB-47DE-BB99-0FCDB5D26A4B}">
      <dgm:prSet/>
      <dgm:spPr/>
      <dgm:t>
        <a:bodyPr/>
        <a:lstStyle/>
        <a:p>
          <a:endParaRPr lang="en-US"/>
        </a:p>
      </dgm:t>
    </dgm:pt>
    <dgm:pt modelId="{31A68FF3-7C9F-4997-A66B-A7ACBF43CA0E}">
      <dgm:prSet phldrT="[Text]" custT="1"/>
      <dgm:spPr/>
      <dgm:t>
        <a:bodyPr/>
        <a:lstStyle/>
        <a:p>
          <a:pPr algn="ctr"/>
          <a:r>
            <a:rPr lang="en-US" sz="1400" dirty="0"/>
            <a:t>Physical Screenings</a:t>
          </a:r>
        </a:p>
      </dgm:t>
    </dgm:pt>
    <dgm:pt modelId="{4596CE63-D763-451C-B21E-C7ACE86B8939}" type="parTrans" cxnId="{9AF36B00-9AE5-48ED-85A1-A8C34F6821E9}">
      <dgm:prSet/>
      <dgm:spPr/>
      <dgm:t>
        <a:bodyPr/>
        <a:lstStyle/>
        <a:p>
          <a:endParaRPr lang="en-US"/>
        </a:p>
      </dgm:t>
    </dgm:pt>
    <dgm:pt modelId="{775D9E57-30EF-4E44-A1F0-D4997CA383EE}" type="sibTrans" cxnId="{9AF36B00-9AE5-48ED-85A1-A8C34F6821E9}">
      <dgm:prSet/>
      <dgm:spPr/>
      <dgm:t>
        <a:bodyPr/>
        <a:lstStyle/>
        <a:p>
          <a:endParaRPr lang="en-US"/>
        </a:p>
      </dgm:t>
    </dgm:pt>
    <dgm:pt modelId="{4A08D6C6-610E-457A-AA28-28610B7B4671}">
      <dgm:prSet phldrT="[Text]" custT="1"/>
      <dgm:spPr/>
      <dgm:t>
        <a:bodyPr/>
        <a:lstStyle/>
        <a:p>
          <a:pPr algn="ctr"/>
          <a:r>
            <a:rPr lang="en-US" sz="1400" dirty="0"/>
            <a:t>Education</a:t>
          </a:r>
        </a:p>
      </dgm:t>
    </dgm:pt>
    <dgm:pt modelId="{043CBD75-FB7E-434F-8CA9-ADAE4343AAEF}" type="parTrans" cxnId="{FD8D1B84-1D26-4F15-A654-39F10E183341}">
      <dgm:prSet/>
      <dgm:spPr/>
      <dgm:t>
        <a:bodyPr/>
        <a:lstStyle/>
        <a:p>
          <a:endParaRPr lang="en-US"/>
        </a:p>
      </dgm:t>
    </dgm:pt>
    <dgm:pt modelId="{FB9105C1-BEC9-4191-BE40-0D7DBEC557FD}" type="sibTrans" cxnId="{FD8D1B84-1D26-4F15-A654-39F10E183341}">
      <dgm:prSet/>
      <dgm:spPr/>
      <dgm:t>
        <a:bodyPr/>
        <a:lstStyle/>
        <a:p>
          <a:endParaRPr lang="en-US"/>
        </a:p>
      </dgm:t>
    </dgm:pt>
    <dgm:pt modelId="{BD79E188-471D-4EBE-A4DD-2A4A6D75C3E9}">
      <dgm:prSet phldrT="[Text]" custT="1"/>
      <dgm:spPr/>
      <dgm:t>
        <a:bodyPr/>
        <a:lstStyle/>
        <a:p>
          <a:pPr algn="ctr"/>
          <a:r>
            <a:rPr lang="en-US" sz="1400" dirty="0"/>
            <a:t>Accountability</a:t>
          </a:r>
          <a:endParaRPr lang="en-US" sz="1100" dirty="0"/>
        </a:p>
      </dgm:t>
    </dgm:pt>
    <dgm:pt modelId="{FC7592A1-E233-4244-8579-CA5DCA26DEBE}" type="parTrans" cxnId="{11860B45-1D7C-4208-8A66-EBA7550FC899}">
      <dgm:prSet/>
      <dgm:spPr/>
      <dgm:t>
        <a:bodyPr/>
        <a:lstStyle/>
        <a:p>
          <a:endParaRPr lang="en-US"/>
        </a:p>
      </dgm:t>
    </dgm:pt>
    <dgm:pt modelId="{24CEEF10-D02E-450F-BE0E-A70D0FDF238D}" type="sibTrans" cxnId="{11860B45-1D7C-4208-8A66-EBA7550FC899}">
      <dgm:prSet/>
      <dgm:spPr/>
      <dgm:t>
        <a:bodyPr/>
        <a:lstStyle/>
        <a:p>
          <a:endParaRPr lang="en-US"/>
        </a:p>
      </dgm:t>
    </dgm:pt>
    <dgm:pt modelId="{999AAB1B-74F8-4EED-AF48-405138E3E1D3}">
      <dgm:prSet phldrT="[Text]" custT="1"/>
      <dgm:spPr/>
      <dgm:t>
        <a:bodyPr/>
        <a:lstStyle/>
        <a:p>
          <a:pPr algn="ctr"/>
          <a:r>
            <a:rPr lang="en-US" sz="1400" dirty="0"/>
            <a:t>Employee Assistance Program</a:t>
          </a:r>
        </a:p>
      </dgm:t>
    </dgm:pt>
    <dgm:pt modelId="{284A7066-FBE3-44E9-B322-E38E5764435F}" type="parTrans" cxnId="{84EF170E-DF13-4B81-BC2F-68A27539A631}">
      <dgm:prSet/>
      <dgm:spPr/>
      <dgm:t>
        <a:bodyPr/>
        <a:lstStyle/>
        <a:p>
          <a:endParaRPr lang="en-US"/>
        </a:p>
      </dgm:t>
    </dgm:pt>
    <dgm:pt modelId="{47F7161D-BA61-420E-ABA3-30BDD855DC3F}" type="sibTrans" cxnId="{84EF170E-DF13-4B81-BC2F-68A27539A631}">
      <dgm:prSet/>
      <dgm:spPr/>
      <dgm:t>
        <a:bodyPr/>
        <a:lstStyle/>
        <a:p>
          <a:endParaRPr lang="en-US"/>
        </a:p>
      </dgm:t>
    </dgm:pt>
    <dgm:pt modelId="{ECB52CBE-D5CD-4AAD-9019-54708486E60C}">
      <dgm:prSet phldrT="[Text]" custT="1"/>
      <dgm:spPr/>
      <dgm:t>
        <a:bodyPr/>
        <a:lstStyle/>
        <a:p>
          <a:pPr algn="ctr"/>
          <a:r>
            <a:rPr lang="en-US" sz="1400" dirty="0"/>
            <a:t>Education</a:t>
          </a:r>
        </a:p>
      </dgm:t>
    </dgm:pt>
    <dgm:pt modelId="{77081E3C-5E32-44CA-9FEF-FD4F044AE402}" type="parTrans" cxnId="{CC2E0CCD-79C7-40FC-8B60-45BE6AC2F9A7}">
      <dgm:prSet/>
      <dgm:spPr/>
      <dgm:t>
        <a:bodyPr/>
        <a:lstStyle/>
        <a:p>
          <a:endParaRPr lang="en-US"/>
        </a:p>
      </dgm:t>
    </dgm:pt>
    <dgm:pt modelId="{CF26F0DD-BB2C-4ADD-835B-4F4F494232A9}" type="sibTrans" cxnId="{CC2E0CCD-79C7-40FC-8B60-45BE6AC2F9A7}">
      <dgm:prSet/>
      <dgm:spPr/>
      <dgm:t>
        <a:bodyPr/>
        <a:lstStyle/>
        <a:p>
          <a:endParaRPr lang="en-US"/>
        </a:p>
      </dgm:t>
    </dgm:pt>
    <dgm:pt modelId="{D969450C-FAB9-40AF-B338-AB93FB6FA02F}">
      <dgm:prSet phldrT="[Text]" custT="1"/>
      <dgm:spPr/>
      <dgm:t>
        <a:bodyPr/>
        <a:lstStyle/>
        <a:p>
          <a:pPr algn="ctr"/>
          <a:r>
            <a:rPr lang="en-US" sz="1400" dirty="0"/>
            <a:t>Corporate Chaplain</a:t>
          </a:r>
        </a:p>
      </dgm:t>
    </dgm:pt>
    <dgm:pt modelId="{4D215A89-0D01-4372-8813-A4709B3DFD3F}" type="parTrans" cxnId="{A68DB0B9-D16D-467D-91D5-F0564CD6EE44}">
      <dgm:prSet/>
      <dgm:spPr/>
      <dgm:t>
        <a:bodyPr/>
        <a:lstStyle/>
        <a:p>
          <a:endParaRPr lang="en-US"/>
        </a:p>
      </dgm:t>
    </dgm:pt>
    <dgm:pt modelId="{72B55634-1C5D-4695-B391-2777E4F5D531}" type="sibTrans" cxnId="{A68DB0B9-D16D-467D-91D5-F0564CD6EE44}">
      <dgm:prSet/>
      <dgm:spPr/>
      <dgm:t>
        <a:bodyPr/>
        <a:lstStyle/>
        <a:p>
          <a:endParaRPr lang="en-US"/>
        </a:p>
      </dgm:t>
    </dgm:pt>
    <dgm:pt modelId="{E22E0BEB-EA99-4091-BB1E-97ACB5714A18}">
      <dgm:prSet phldrT="[Text]" custT="1"/>
      <dgm:spPr/>
      <dgm:t>
        <a:bodyPr/>
        <a:lstStyle/>
        <a:p>
          <a:pPr algn="ctr"/>
          <a:r>
            <a:rPr lang="en-US" sz="1400" dirty="0"/>
            <a:t>Leadership Development</a:t>
          </a:r>
        </a:p>
      </dgm:t>
    </dgm:pt>
    <dgm:pt modelId="{CD8E3FD9-5C3C-4703-805E-283DC2DEA65C}" type="parTrans" cxnId="{F97986B8-41A8-468D-9295-5872C317CB06}">
      <dgm:prSet/>
      <dgm:spPr/>
      <dgm:t>
        <a:bodyPr/>
        <a:lstStyle/>
        <a:p>
          <a:endParaRPr lang="en-US"/>
        </a:p>
      </dgm:t>
    </dgm:pt>
    <dgm:pt modelId="{6259D4FC-3B57-4784-A9AF-6479A8CF3C15}" type="sibTrans" cxnId="{F97986B8-41A8-468D-9295-5872C317CB06}">
      <dgm:prSet/>
      <dgm:spPr/>
      <dgm:t>
        <a:bodyPr/>
        <a:lstStyle/>
        <a:p>
          <a:endParaRPr lang="en-US"/>
        </a:p>
      </dgm:t>
    </dgm:pt>
    <dgm:pt modelId="{8B98F0A7-794A-4B09-B040-83F574CDC59F}">
      <dgm:prSet phldrT="[Text]" custT="1"/>
      <dgm:spPr/>
      <dgm:t>
        <a:bodyPr/>
        <a:lstStyle/>
        <a:p>
          <a:pPr algn="ctr"/>
          <a:r>
            <a:rPr lang="en-US" sz="1400" dirty="0"/>
            <a:t>Budget/Credit Counseling</a:t>
          </a:r>
        </a:p>
      </dgm:t>
    </dgm:pt>
    <dgm:pt modelId="{33C672B3-35DA-4241-88D7-3D3D7BFB8993}" type="parTrans" cxnId="{4FA18774-DDB5-47DF-8ECF-1D18E865087F}">
      <dgm:prSet/>
      <dgm:spPr/>
      <dgm:t>
        <a:bodyPr/>
        <a:lstStyle/>
        <a:p>
          <a:endParaRPr lang="en-US"/>
        </a:p>
      </dgm:t>
    </dgm:pt>
    <dgm:pt modelId="{4175918B-79A2-4945-8302-C173D68C35DA}" type="sibTrans" cxnId="{4FA18774-DDB5-47DF-8ECF-1D18E865087F}">
      <dgm:prSet/>
      <dgm:spPr/>
      <dgm:t>
        <a:bodyPr/>
        <a:lstStyle/>
        <a:p>
          <a:endParaRPr lang="en-US"/>
        </a:p>
      </dgm:t>
    </dgm:pt>
    <dgm:pt modelId="{C7998FC2-BBFF-4F19-ABA4-0B37C59C1443}">
      <dgm:prSet phldrT="[Text]" custT="1"/>
      <dgm:spPr/>
      <dgm:t>
        <a:bodyPr/>
        <a:lstStyle/>
        <a:p>
          <a:pPr algn="ctr"/>
          <a:r>
            <a:rPr lang="en-US" sz="1400" dirty="0"/>
            <a:t>Benefits Counseling</a:t>
          </a:r>
        </a:p>
      </dgm:t>
    </dgm:pt>
    <dgm:pt modelId="{94C29E19-902B-428A-B7C7-EA06C9452212}" type="parTrans" cxnId="{46965612-C3CC-4065-BF31-48F15EBE0665}">
      <dgm:prSet/>
      <dgm:spPr/>
      <dgm:t>
        <a:bodyPr/>
        <a:lstStyle/>
        <a:p>
          <a:endParaRPr lang="en-US"/>
        </a:p>
      </dgm:t>
    </dgm:pt>
    <dgm:pt modelId="{CA886A0A-B28C-4D8B-AF15-DC799394B475}" type="sibTrans" cxnId="{46965612-C3CC-4065-BF31-48F15EBE0665}">
      <dgm:prSet/>
      <dgm:spPr/>
      <dgm:t>
        <a:bodyPr/>
        <a:lstStyle/>
        <a:p>
          <a:endParaRPr lang="en-US"/>
        </a:p>
      </dgm:t>
    </dgm:pt>
    <dgm:pt modelId="{363B838F-4FCF-41EA-AC84-47CF02B1D6F7}">
      <dgm:prSet phldrT="[Text]" custT="1"/>
      <dgm:spPr/>
      <dgm:t>
        <a:bodyPr/>
        <a:lstStyle/>
        <a:p>
          <a:pPr algn="ctr"/>
          <a:r>
            <a:rPr lang="en-US" sz="1400" dirty="0"/>
            <a:t>Retirement Planning</a:t>
          </a:r>
        </a:p>
      </dgm:t>
    </dgm:pt>
    <dgm:pt modelId="{833BA3EE-ED44-4BF2-9D95-F32DD391954B}" type="parTrans" cxnId="{912268C4-BACF-407A-A0BB-D1BA337CDC42}">
      <dgm:prSet/>
      <dgm:spPr/>
      <dgm:t>
        <a:bodyPr/>
        <a:lstStyle/>
        <a:p>
          <a:endParaRPr lang="en-US"/>
        </a:p>
      </dgm:t>
    </dgm:pt>
    <dgm:pt modelId="{0040251F-C0CB-41E5-9B90-812A215E0ACB}" type="sibTrans" cxnId="{912268C4-BACF-407A-A0BB-D1BA337CDC42}">
      <dgm:prSet/>
      <dgm:spPr/>
      <dgm:t>
        <a:bodyPr/>
        <a:lstStyle/>
        <a:p>
          <a:endParaRPr lang="en-US"/>
        </a:p>
      </dgm:t>
    </dgm:pt>
    <dgm:pt modelId="{4D841F21-C497-418A-B540-3F6F83167223}">
      <dgm:prSet phldrT="[Text]" custT="1"/>
      <dgm:spPr/>
      <dgm:t>
        <a:bodyPr/>
        <a:lstStyle/>
        <a:p>
          <a:pPr algn="ctr"/>
          <a:r>
            <a:rPr lang="en-US" sz="1400" dirty="0"/>
            <a:t>Education Planning</a:t>
          </a:r>
        </a:p>
      </dgm:t>
    </dgm:pt>
    <dgm:pt modelId="{239F4D9F-C55B-47D9-A32A-5C5CFC8611B2}" type="parTrans" cxnId="{FDAEB827-358F-4018-B677-BAD81EEFEB84}">
      <dgm:prSet/>
      <dgm:spPr/>
      <dgm:t>
        <a:bodyPr/>
        <a:lstStyle/>
        <a:p>
          <a:endParaRPr lang="en-US"/>
        </a:p>
      </dgm:t>
    </dgm:pt>
    <dgm:pt modelId="{C5DF3A88-BD7F-41D9-B54F-CA7A81A0E357}" type="sibTrans" cxnId="{FDAEB827-358F-4018-B677-BAD81EEFEB84}">
      <dgm:prSet/>
      <dgm:spPr/>
      <dgm:t>
        <a:bodyPr/>
        <a:lstStyle/>
        <a:p>
          <a:endParaRPr lang="en-US"/>
        </a:p>
      </dgm:t>
    </dgm:pt>
    <dgm:pt modelId="{3E32E242-C5B1-4515-8B6D-A03A73E02D65}" type="pres">
      <dgm:prSet presAssocID="{479A1D30-9BA7-48CB-857F-0208517A483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5820B3-6745-4144-B824-8A44D22B0384}" type="pres">
      <dgm:prSet presAssocID="{479A1D30-9BA7-48CB-857F-0208517A4839}" presName="fgShape" presStyleLbl="fgShp" presStyleIdx="0" presStyleCnt="1"/>
      <dgm:spPr/>
    </dgm:pt>
    <dgm:pt modelId="{14E88ED8-AD89-429B-AA6E-CF94F5DD767D}" type="pres">
      <dgm:prSet presAssocID="{479A1D30-9BA7-48CB-857F-0208517A4839}" presName="linComp" presStyleCnt="0"/>
      <dgm:spPr/>
    </dgm:pt>
    <dgm:pt modelId="{40816B80-1DFE-45F2-B8A5-4DDB1638AFAC}" type="pres">
      <dgm:prSet presAssocID="{AFC5C391-4853-45EE-84CF-D79F49677ACB}" presName="compNode" presStyleCnt="0"/>
      <dgm:spPr/>
    </dgm:pt>
    <dgm:pt modelId="{E52C720A-10D1-4462-B347-A40CF5EA3183}" type="pres">
      <dgm:prSet presAssocID="{AFC5C391-4853-45EE-84CF-D79F49677ACB}" presName="bkgdShape" presStyleLbl="node1" presStyleIdx="0" presStyleCnt="3"/>
      <dgm:spPr/>
      <dgm:t>
        <a:bodyPr/>
        <a:lstStyle/>
        <a:p>
          <a:endParaRPr lang="en-US"/>
        </a:p>
      </dgm:t>
    </dgm:pt>
    <dgm:pt modelId="{BCEBB64A-FCA3-4E65-8969-48FA458E2A24}" type="pres">
      <dgm:prSet presAssocID="{AFC5C391-4853-45EE-84CF-D79F49677ACB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F5D243-D6A2-40ED-94AD-3869BD60C843}" type="pres">
      <dgm:prSet presAssocID="{AFC5C391-4853-45EE-84CF-D79F49677ACB}" presName="invisiNode" presStyleLbl="node1" presStyleIdx="0" presStyleCnt="3"/>
      <dgm:spPr/>
    </dgm:pt>
    <dgm:pt modelId="{5DAB8A59-79AC-460E-97A0-BA0A14B70354}" type="pres">
      <dgm:prSet presAssocID="{AFC5C391-4853-45EE-84CF-D79F49677ACB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ike"/>
        </a:ext>
      </dgm:extLst>
    </dgm:pt>
    <dgm:pt modelId="{B6243FF5-155C-423A-801D-5CA0485708C2}" type="pres">
      <dgm:prSet presAssocID="{0E842C0B-2822-42D5-9C8F-48249867AF4E}" presName="sibTrans" presStyleLbl="sibTrans2D1" presStyleIdx="0" presStyleCnt="0"/>
      <dgm:spPr/>
      <dgm:t>
        <a:bodyPr/>
        <a:lstStyle/>
        <a:p>
          <a:endParaRPr lang="en-US"/>
        </a:p>
      </dgm:t>
    </dgm:pt>
    <dgm:pt modelId="{2E466331-686E-424E-A9D8-EA05821645A3}" type="pres">
      <dgm:prSet presAssocID="{74C7A1A2-2C3F-4C8B-B198-073383EC5A00}" presName="compNode" presStyleCnt="0"/>
      <dgm:spPr/>
    </dgm:pt>
    <dgm:pt modelId="{B13B270B-33B2-4485-B6C7-5A67810CD64B}" type="pres">
      <dgm:prSet presAssocID="{74C7A1A2-2C3F-4C8B-B198-073383EC5A00}" presName="bkgdShape" presStyleLbl="node1" presStyleIdx="1" presStyleCnt="3" custLinFactNeighborY="-1667"/>
      <dgm:spPr/>
      <dgm:t>
        <a:bodyPr/>
        <a:lstStyle/>
        <a:p>
          <a:endParaRPr lang="en-US"/>
        </a:p>
      </dgm:t>
    </dgm:pt>
    <dgm:pt modelId="{784EB366-3BAD-4263-A725-B8CD0761B316}" type="pres">
      <dgm:prSet presAssocID="{74C7A1A2-2C3F-4C8B-B198-073383EC5A00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AD5335-F626-42C1-935C-240DEA855CFD}" type="pres">
      <dgm:prSet presAssocID="{74C7A1A2-2C3F-4C8B-B198-073383EC5A00}" presName="invisiNode" presStyleLbl="node1" presStyleIdx="1" presStyleCnt="3"/>
      <dgm:spPr/>
    </dgm:pt>
    <dgm:pt modelId="{DABF18AA-2530-4B97-BF5B-22FB59EC1DC0}" type="pres">
      <dgm:prSet presAssocID="{74C7A1A2-2C3F-4C8B-B198-073383EC5A00}" presName="imagNode" presStyleLbl="fgImgPlac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rain in head"/>
        </a:ext>
      </dgm:extLst>
    </dgm:pt>
    <dgm:pt modelId="{866D0149-ADBC-4421-8FDD-0A7F2C8C3FDA}" type="pres">
      <dgm:prSet presAssocID="{F767CC09-4499-4F69-9035-84882E4E4152}" presName="sibTrans" presStyleLbl="sibTrans2D1" presStyleIdx="0" presStyleCnt="0"/>
      <dgm:spPr/>
      <dgm:t>
        <a:bodyPr/>
        <a:lstStyle/>
        <a:p>
          <a:endParaRPr lang="en-US"/>
        </a:p>
      </dgm:t>
    </dgm:pt>
    <dgm:pt modelId="{AC2D44B5-7398-4021-B3F7-BC47B22F184C}" type="pres">
      <dgm:prSet presAssocID="{0626124C-16BA-4859-852F-802A15418DDB}" presName="compNode" presStyleCnt="0"/>
      <dgm:spPr/>
    </dgm:pt>
    <dgm:pt modelId="{FD2B60FE-0A73-44B9-BAA8-6771A667F9BA}" type="pres">
      <dgm:prSet presAssocID="{0626124C-16BA-4859-852F-802A15418DDB}" presName="bkgdShape" presStyleLbl="node1" presStyleIdx="2" presStyleCnt="3"/>
      <dgm:spPr/>
      <dgm:t>
        <a:bodyPr/>
        <a:lstStyle/>
        <a:p>
          <a:endParaRPr lang="en-US"/>
        </a:p>
      </dgm:t>
    </dgm:pt>
    <dgm:pt modelId="{4F60C6C8-315F-45F1-ADBB-22B065F2A1B1}" type="pres">
      <dgm:prSet presAssocID="{0626124C-16BA-4859-852F-802A15418DDB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653732-7291-4283-909A-FB8F6333AB69}" type="pres">
      <dgm:prSet presAssocID="{0626124C-16BA-4859-852F-802A15418DDB}" presName="invisiNode" presStyleLbl="node1" presStyleIdx="2" presStyleCnt="3"/>
      <dgm:spPr/>
    </dgm:pt>
    <dgm:pt modelId="{5EC49D0F-D345-4B3B-8D02-A88D75B0DB94}" type="pres">
      <dgm:prSet presAssocID="{0626124C-16BA-4859-852F-802A15418DDB}" presName="imagNode" presStyleLbl="fgImgPlac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oney"/>
        </a:ext>
      </dgm:extLst>
    </dgm:pt>
  </dgm:ptLst>
  <dgm:cxnLst>
    <dgm:cxn modelId="{2C2B3434-39D2-4275-9B3F-AA12AA29CB31}" type="presOf" srcId="{74C7A1A2-2C3F-4C8B-B198-073383EC5A00}" destId="{784EB366-3BAD-4263-A725-B8CD0761B316}" srcOrd="1" destOrd="0" presId="urn:microsoft.com/office/officeart/2005/8/layout/hList7"/>
    <dgm:cxn modelId="{354CD689-D628-4F7D-B380-108DB624B287}" type="presOf" srcId="{E22E0BEB-EA99-4091-BB1E-97ACB5714A18}" destId="{784EB366-3BAD-4263-A725-B8CD0761B316}" srcOrd="1" destOrd="4" presId="urn:microsoft.com/office/officeart/2005/8/layout/hList7"/>
    <dgm:cxn modelId="{57A45B7C-2BBE-4162-883B-41788E3F79E6}" type="presOf" srcId="{D969450C-FAB9-40AF-B338-AB93FB6FA02F}" destId="{784EB366-3BAD-4263-A725-B8CD0761B316}" srcOrd="1" destOrd="3" presId="urn:microsoft.com/office/officeart/2005/8/layout/hList7"/>
    <dgm:cxn modelId="{01FA701B-D0A6-4162-B952-A52E8A413C38}" type="presOf" srcId="{8B98F0A7-794A-4B09-B040-83F574CDC59F}" destId="{4F60C6C8-315F-45F1-ADBB-22B065F2A1B1}" srcOrd="1" destOrd="1" presId="urn:microsoft.com/office/officeart/2005/8/layout/hList7"/>
    <dgm:cxn modelId="{A68DB0B9-D16D-467D-91D5-F0564CD6EE44}" srcId="{74C7A1A2-2C3F-4C8B-B198-073383EC5A00}" destId="{D969450C-FAB9-40AF-B338-AB93FB6FA02F}" srcOrd="2" destOrd="0" parTransId="{4D215A89-0D01-4372-8813-A4709B3DFD3F}" sibTransId="{72B55634-1C5D-4695-B391-2777E4F5D531}"/>
    <dgm:cxn modelId="{38F1CBFA-E2D6-4B00-8FD2-F93A318D43BC}" type="presOf" srcId="{363B838F-4FCF-41EA-AC84-47CF02B1D6F7}" destId="{4F60C6C8-315F-45F1-ADBB-22B065F2A1B1}" srcOrd="1" destOrd="3" presId="urn:microsoft.com/office/officeart/2005/8/layout/hList7"/>
    <dgm:cxn modelId="{1B9A4102-1432-436B-9F05-BE3EC9836D69}" type="presOf" srcId="{4A08D6C6-610E-457A-AA28-28610B7B4671}" destId="{E52C720A-10D1-4462-B347-A40CF5EA3183}" srcOrd="0" destOrd="3" presId="urn:microsoft.com/office/officeart/2005/8/layout/hList7"/>
    <dgm:cxn modelId="{912268C4-BACF-407A-A0BB-D1BA337CDC42}" srcId="{0626124C-16BA-4859-852F-802A15418DDB}" destId="{363B838F-4FCF-41EA-AC84-47CF02B1D6F7}" srcOrd="2" destOrd="0" parTransId="{833BA3EE-ED44-4BF2-9D95-F32DD391954B}" sibTransId="{0040251F-C0CB-41E5-9B90-812A215E0ACB}"/>
    <dgm:cxn modelId="{51588D61-1B79-4AD9-988B-99978EA9364B}" type="presOf" srcId="{D969450C-FAB9-40AF-B338-AB93FB6FA02F}" destId="{B13B270B-33B2-4485-B6C7-5A67810CD64B}" srcOrd="0" destOrd="3" presId="urn:microsoft.com/office/officeart/2005/8/layout/hList7"/>
    <dgm:cxn modelId="{A00A4BAB-94F9-4781-BE6B-499E4EBC40C2}" type="presOf" srcId="{74C7A1A2-2C3F-4C8B-B198-073383EC5A00}" destId="{B13B270B-33B2-4485-B6C7-5A67810CD64B}" srcOrd="0" destOrd="0" presId="urn:microsoft.com/office/officeart/2005/8/layout/hList7"/>
    <dgm:cxn modelId="{352595F9-8011-4EC5-8262-6BE26F6A5269}" type="presOf" srcId="{4D841F21-C497-418A-B540-3F6F83167223}" destId="{4F60C6C8-315F-45F1-ADBB-22B065F2A1B1}" srcOrd="1" destOrd="4" presId="urn:microsoft.com/office/officeart/2005/8/layout/hList7"/>
    <dgm:cxn modelId="{14AAB52E-4D11-464A-ABD2-2A2B87644A0C}" type="presOf" srcId="{C7998FC2-BBFF-4F19-ABA4-0B37C59C1443}" destId="{4F60C6C8-315F-45F1-ADBB-22B065F2A1B1}" srcOrd="1" destOrd="2" presId="urn:microsoft.com/office/officeart/2005/8/layout/hList7"/>
    <dgm:cxn modelId="{3780A04E-7623-4893-8479-BDBBFF952A2C}" type="presOf" srcId="{F767CC09-4499-4F69-9035-84882E4E4152}" destId="{866D0149-ADBC-4421-8FDD-0A7F2C8C3FDA}" srcOrd="0" destOrd="0" presId="urn:microsoft.com/office/officeart/2005/8/layout/hList7"/>
    <dgm:cxn modelId="{39C325D2-E092-4CA5-979C-E0CA03063191}" type="presOf" srcId="{CD6D8CBB-1466-4AC2-978D-567D06C013F6}" destId="{E52C720A-10D1-4462-B347-A40CF5EA3183}" srcOrd="0" destOrd="1" presId="urn:microsoft.com/office/officeart/2005/8/layout/hList7"/>
    <dgm:cxn modelId="{9AF36B00-9AE5-48ED-85A1-A8C34F6821E9}" srcId="{AFC5C391-4853-45EE-84CF-D79F49677ACB}" destId="{31A68FF3-7C9F-4997-A66B-A7ACBF43CA0E}" srcOrd="1" destOrd="0" parTransId="{4596CE63-D763-451C-B21E-C7ACE86B8939}" sibTransId="{775D9E57-30EF-4E44-A1F0-D4997CA383EE}"/>
    <dgm:cxn modelId="{4FA18774-DDB5-47DF-8ECF-1D18E865087F}" srcId="{0626124C-16BA-4859-852F-802A15418DDB}" destId="{8B98F0A7-794A-4B09-B040-83F574CDC59F}" srcOrd="0" destOrd="0" parTransId="{33C672B3-35DA-4241-88D7-3D3D7BFB8993}" sibTransId="{4175918B-79A2-4945-8302-C173D68C35DA}"/>
    <dgm:cxn modelId="{A5DF3AE2-8DE0-4ACA-B801-DB4EDDDB72AD}" srcId="{479A1D30-9BA7-48CB-857F-0208517A4839}" destId="{0626124C-16BA-4859-852F-802A15418DDB}" srcOrd="2" destOrd="0" parTransId="{A9D183D8-C27F-443D-9C3C-088A4F981964}" sibTransId="{EF43665E-CF76-4A2C-B6D8-EB1417D3A2D8}"/>
    <dgm:cxn modelId="{A5365F18-8147-4D28-9239-344DDC15D90C}" type="presOf" srcId="{4A08D6C6-610E-457A-AA28-28610B7B4671}" destId="{BCEBB64A-FCA3-4E65-8969-48FA458E2A24}" srcOrd="1" destOrd="3" presId="urn:microsoft.com/office/officeart/2005/8/layout/hList7"/>
    <dgm:cxn modelId="{60915EA3-1E3F-4AC1-8F53-2070AC548A86}" type="presOf" srcId="{8B98F0A7-794A-4B09-B040-83F574CDC59F}" destId="{FD2B60FE-0A73-44B9-BAA8-6771A667F9BA}" srcOrd="0" destOrd="1" presId="urn:microsoft.com/office/officeart/2005/8/layout/hList7"/>
    <dgm:cxn modelId="{46965612-C3CC-4065-BF31-48F15EBE0665}" srcId="{0626124C-16BA-4859-852F-802A15418DDB}" destId="{C7998FC2-BBFF-4F19-ABA4-0B37C59C1443}" srcOrd="1" destOrd="0" parTransId="{94C29E19-902B-428A-B7C7-EA06C9452212}" sibTransId="{CA886A0A-B28C-4D8B-AF15-DC799394B475}"/>
    <dgm:cxn modelId="{FDAEB827-358F-4018-B677-BAD81EEFEB84}" srcId="{0626124C-16BA-4859-852F-802A15418DDB}" destId="{4D841F21-C497-418A-B540-3F6F83167223}" srcOrd="3" destOrd="0" parTransId="{239F4D9F-C55B-47D9-A32A-5C5CFC8611B2}" sibTransId="{C5DF3A88-BD7F-41D9-B54F-CA7A81A0E357}"/>
    <dgm:cxn modelId="{167A7B2E-FF4A-4659-9549-0ADF38F53623}" type="presOf" srcId="{E22E0BEB-EA99-4091-BB1E-97ACB5714A18}" destId="{B13B270B-33B2-4485-B6C7-5A67810CD64B}" srcOrd="0" destOrd="4" presId="urn:microsoft.com/office/officeart/2005/8/layout/hList7"/>
    <dgm:cxn modelId="{85EEF7A9-6C2D-42B0-ADDC-5E55CDFA446D}" type="presOf" srcId="{C7998FC2-BBFF-4F19-ABA4-0B37C59C1443}" destId="{FD2B60FE-0A73-44B9-BAA8-6771A667F9BA}" srcOrd="0" destOrd="2" presId="urn:microsoft.com/office/officeart/2005/8/layout/hList7"/>
    <dgm:cxn modelId="{378EEAC6-44B7-470A-ACAA-A6A64755165A}" type="presOf" srcId="{AFC5C391-4853-45EE-84CF-D79F49677ACB}" destId="{E52C720A-10D1-4462-B347-A40CF5EA3183}" srcOrd="0" destOrd="0" presId="urn:microsoft.com/office/officeart/2005/8/layout/hList7"/>
    <dgm:cxn modelId="{C9F045EC-4045-410C-A621-4FBEE1D382E2}" type="presOf" srcId="{0626124C-16BA-4859-852F-802A15418DDB}" destId="{4F60C6C8-315F-45F1-ADBB-22B065F2A1B1}" srcOrd="1" destOrd="0" presId="urn:microsoft.com/office/officeart/2005/8/layout/hList7"/>
    <dgm:cxn modelId="{68906D79-42DB-4336-8787-96F22CBF3A56}" type="presOf" srcId="{31A68FF3-7C9F-4997-A66B-A7ACBF43CA0E}" destId="{E52C720A-10D1-4462-B347-A40CF5EA3183}" srcOrd="0" destOrd="2" presId="urn:microsoft.com/office/officeart/2005/8/layout/hList7"/>
    <dgm:cxn modelId="{F97986B8-41A8-468D-9295-5872C317CB06}" srcId="{74C7A1A2-2C3F-4C8B-B198-073383EC5A00}" destId="{E22E0BEB-EA99-4091-BB1E-97ACB5714A18}" srcOrd="3" destOrd="0" parTransId="{CD8E3FD9-5C3C-4703-805E-283DC2DEA65C}" sibTransId="{6259D4FC-3B57-4784-A9AF-6479A8CF3C15}"/>
    <dgm:cxn modelId="{4E9E3086-0A44-47E5-953B-478E8B01C69A}" type="presOf" srcId="{AFC5C391-4853-45EE-84CF-D79F49677ACB}" destId="{BCEBB64A-FCA3-4E65-8969-48FA458E2A24}" srcOrd="1" destOrd="0" presId="urn:microsoft.com/office/officeart/2005/8/layout/hList7"/>
    <dgm:cxn modelId="{1E5D47CE-CED3-4CD9-84AD-A8E2CC77D80D}" type="presOf" srcId="{4D841F21-C497-418A-B540-3F6F83167223}" destId="{FD2B60FE-0A73-44B9-BAA8-6771A667F9BA}" srcOrd="0" destOrd="4" presId="urn:microsoft.com/office/officeart/2005/8/layout/hList7"/>
    <dgm:cxn modelId="{5D0A2BFD-80DB-49C6-85CD-BA10B1C544E9}" type="presOf" srcId="{ECB52CBE-D5CD-4AAD-9019-54708486E60C}" destId="{784EB366-3BAD-4263-A725-B8CD0761B316}" srcOrd="1" destOrd="2" presId="urn:microsoft.com/office/officeart/2005/8/layout/hList7"/>
    <dgm:cxn modelId="{7A068C83-E390-40DD-BCFF-95BA5CDABD2B}" srcId="{479A1D30-9BA7-48CB-857F-0208517A4839}" destId="{74C7A1A2-2C3F-4C8B-B198-073383EC5A00}" srcOrd="1" destOrd="0" parTransId="{519BDAA1-9C02-421F-B486-A57BFD5467BF}" sibTransId="{F767CC09-4499-4F69-9035-84882E4E4152}"/>
    <dgm:cxn modelId="{84EF170E-DF13-4B81-BC2F-68A27539A631}" srcId="{74C7A1A2-2C3F-4C8B-B198-073383EC5A00}" destId="{999AAB1B-74F8-4EED-AF48-405138E3E1D3}" srcOrd="0" destOrd="0" parTransId="{284A7066-FBE3-44E9-B322-E38E5764435F}" sibTransId="{47F7161D-BA61-420E-ABA3-30BDD855DC3F}"/>
    <dgm:cxn modelId="{88DAD74B-1DFB-47DE-BB99-0FCDB5D26A4B}" srcId="{AFC5C391-4853-45EE-84CF-D79F49677ACB}" destId="{CD6D8CBB-1466-4AC2-978D-567D06C013F6}" srcOrd="0" destOrd="0" parTransId="{576659E7-9454-4A82-BEC2-35F0F21722A5}" sibTransId="{76DEF34C-DEE4-4494-A0A7-26F3DD506620}"/>
    <dgm:cxn modelId="{3D75B76C-AEBF-4710-82DB-2A4B78996464}" type="presOf" srcId="{CD6D8CBB-1466-4AC2-978D-567D06C013F6}" destId="{BCEBB64A-FCA3-4E65-8969-48FA458E2A24}" srcOrd="1" destOrd="1" presId="urn:microsoft.com/office/officeart/2005/8/layout/hList7"/>
    <dgm:cxn modelId="{FD8D1B84-1D26-4F15-A654-39F10E183341}" srcId="{AFC5C391-4853-45EE-84CF-D79F49677ACB}" destId="{4A08D6C6-610E-457A-AA28-28610B7B4671}" srcOrd="2" destOrd="0" parTransId="{043CBD75-FB7E-434F-8CA9-ADAE4343AAEF}" sibTransId="{FB9105C1-BEC9-4191-BE40-0D7DBEC557FD}"/>
    <dgm:cxn modelId="{9BC11B6F-7E3B-473E-9453-CA97C82B7AE7}" type="presOf" srcId="{BD79E188-471D-4EBE-A4DD-2A4A6D75C3E9}" destId="{E52C720A-10D1-4462-B347-A40CF5EA3183}" srcOrd="0" destOrd="4" presId="urn:microsoft.com/office/officeart/2005/8/layout/hList7"/>
    <dgm:cxn modelId="{F2369498-4E7F-4510-91D4-15E0F2147B72}" type="presOf" srcId="{0626124C-16BA-4859-852F-802A15418DDB}" destId="{FD2B60FE-0A73-44B9-BAA8-6771A667F9BA}" srcOrd="0" destOrd="0" presId="urn:microsoft.com/office/officeart/2005/8/layout/hList7"/>
    <dgm:cxn modelId="{11860B45-1D7C-4208-8A66-EBA7550FC899}" srcId="{AFC5C391-4853-45EE-84CF-D79F49677ACB}" destId="{BD79E188-471D-4EBE-A4DD-2A4A6D75C3E9}" srcOrd="3" destOrd="0" parTransId="{FC7592A1-E233-4244-8579-CA5DCA26DEBE}" sibTransId="{24CEEF10-D02E-450F-BE0E-A70D0FDF238D}"/>
    <dgm:cxn modelId="{CC2E0CCD-79C7-40FC-8B60-45BE6AC2F9A7}" srcId="{74C7A1A2-2C3F-4C8B-B198-073383EC5A00}" destId="{ECB52CBE-D5CD-4AAD-9019-54708486E60C}" srcOrd="1" destOrd="0" parTransId="{77081E3C-5E32-44CA-9FEF-FD4F044AE402}" sibTransId="{CF26F0DD-BB2C-4ADD-835B-4F4F494232A9}"/>
    <dgm:cxn modelId="{9A5E353D-350F-47B5-9FDD-4220D02E6222}" type="presOf" srcId="{31A68FF3-7C9F-4997-A66B-A7ACBF43CA0E}" destId="{BCEBB64A-FCA3-4E65-8969-48FA458E2A24}" srcOrd="1" destOrd="2" presId="urn:microsoft.com/office/officeart/2005/8/layout/hList7"/>
    <dgm:cxn modelId="{7A85E120-676F-4064-85E4-434C0C21E4B6}" type="presOf" srcId="{999AAB1B-74F8-4EED-AF48-405138E3E1D3}" destId="{784EB366-3BAD-4263-A725-B8CD0761B316}" srcOrd="1" destOrd="1" presId="urn:microsoft.com/office/officeart/2005/8/layout/hList7"/>
    <dgm:cxn modelId="{0ABE84EA-60D3-4DA8-B30A-6DBB51BD1A11}" type="presOf" srcId="{0E842C0B-2822-42D5-9C8F-48249867AF4E}" destId="{B6243FF5-155C-423A-801D-5CA0485708C2}" srcOrd="0" destOrd="0" presId="urn:microsoft.com/office/officeart/2005/8/layout/hList7"/>
    <dgm:cxn modelId="{CEA4107F-079D-4E5D-AB25-87B979C7AC0D}" type="presOf" srcId="{363B838F-4FCF-41EA-AC84-47CF02B1D6F7}" destId="{FD2B60FE-0A73-44B9-BAA8-6771A667F9BA}" srcOrd="0" destOrd="3" presId="urn:microsoft.com/office/officeart/2005/8/layout/hList7"/>
    <dgm:cxn modelId="{8BE0229B-9DDE-4EAA-AF14-1499DFD48837}" type="presOf" srcId="{ECB52CBE-D5CD-4AAD-9019-54708486E60C}" destId="{B13B270B-33B2-4485-B6C7-5A67810CD64B}" srcOrd="0" destOrd="2" presId="urn:microsoft.com/office/officeart/2005/8/layout/hList7"/>
    <dgm:cxn modelId="{F469DE57-ECF6-4A99-8D0B-48B15F8845E1}" srcId="{479A1D30-9BA7-48CB-857F-0208517A4839}" destId="{AFC5C391-4853-45EE-84CF-D79F49677ACB}" srcOrd="0" destOrd="0" parTransId="{A80CBC77-C2BC-4599-B8E1-2F42DC34FC2F}" sibTransId="{0E842C0B-2822-42D5-9C8F-48249867AF4E}"/>
    <dgm:cxn modelId="{92CA6C37-0C97-4890-A45E-185A5BEAAA17}" type="presOf" srcId="{999AAB1B-74F8-4EED-AF48-405138E3E1D3}" destId="{B13B270B-33B2-4485-B6C7-5A67810CD64B}" srcOrd="0" destOrd="1" presId="urn:microsoft.com/office/officeart/2005/8/layout/hList7"/>
    <dgm:cxn modelId="{7848B79C-7E9D-4671-8B19-ADEA06D0B08D}" type="presOf" srcId="{BD79E188-471D-4EBE-A4DD-2A4A6D75C3E9}" destId="{BCEBB64A-FCA3-4E65-8969-48FA458E2A24}" srcOrd="1" destOrd="4" presId="urn:microsoft.com/office/officeart/2005/8/layout/hList7"/>
    <dgm:cxn modelId="{55BF431A-4076-42EC-BFE8-B5AB4672AA86}" type="presOf" srcId="{479A1D30-9BA7-48CB-857F-0208517A4839}" destId="{3E32E242-C5B1-4515-8B6D-A03A73E02D65}" srcOrd="0" destOrd="0" presId="urn:microsoft.com/office/officeart/2005/8/layout/hList7"/>
    <dgm:cxn modelId="{E961A7A0-564F-41BC-9F9C-089742D8D80A}" type="presParOf" srcId="{3E32E242-C5B1-4515-8B6D-A03A73E02D65}" destId="{5F5820B3-6745-4144-B824-8A44D22B0384}" srcOrd="0" destOrd="0" presId="urn:microsoft.com/office/officeart/2005/8/layout/hList7"/>
    <dgm:cxn modelId="{0A5BDC9A-AAC5-4D56-82F7-91CEBA6FA04C}" type="presParOf" srcId="{3E32E242-C5B1-4515-8B6D-A03A73E02D65}" destId="{14E88ED8-AD89-429B-AA6E-CF94F5DD767D}" srcOrd="1" destOrd="0" presId="urn:microsoft.com/office/officeart/2005/8/layout/hList7"/>
    <dgm:cxn modelId="{45792E48-9D99-4360-91EC-7085AFB9C292}" type="presParOf" srcId="{14E88ED8-AD89-429B-AA6E-CF94F5DD767D}" destId="{40816B80-1DFE-45F2-B8A5-4DDB1638AFAC}" srcOrd="0" destOrd="0" presId="urn:microsoft.com/office/officeart/2005/8/layout/hList7"/>
    <dgm:cxn modelId="{9A81EBC8-2436-4FBF-AC70-4BCABE97C909}" type="presParOf" srcId="{40816B80-1DFE-45F2-B8A5-4DDB1638AFAC}" destId="{E52C720A-10D1-4462-B347-A40CF5EA3183}" srcOrd="0" destOrd="0" presId="urn:microsoft.com/office/officeart/2005/8/layout/hList7"/>
    <dgm:cxn modelId="{78D2E236-1DF4-4BCA-B7FF-BCD818250F37}" type="presParOf" srcId="{40816B80-1DFE-45F2-B8A5-4DDB1638AFAC}" destId="{BCEBB64A-FCA3-4E65-8969-48FA458E2A24}" srcOrd="1" destOrd="0" presId="urn:microsoft.com/office/officeart/2005/8/layout/hList7"/>
    <dgm:cxn modelId="{CC17902C-5948-4EB9-A33A-0A931ABBA46E}" type="presParOf" srcId="{40816B80-1DFE-45F2-B8A5-4DDB1638AFAC}" destId="{3BF5D243-D6A2-40ED-94AD-3869BD60C843}" srcOrd="2" destOrd="0" presId="urn:microsoft.com/office/officeart/2005/8/layout/hList7"/>
    <dgm:cxn modelId="{606FE6B0-BE6F-4A78-A1E6-6B163F004C55}" type="presParOf" srcId="{40816B80-1DFE-45F2-B8A5-4DDB1638AFAC}" destId="{5DAB8A59-79AC-460E-97A0-BA0A14B70354}" srcOrd="3" destOrd="0" presId="urn:microsoft.com/office/officeart/2005/8/layout/hList7"/>
    <dgm:cxn modelId="{F6A4FA31-3371-476B-B411-E1F65067733B}" type="presParOf" srcId="{14E88ED8-AD89-429B-AA6E-CF94F5DD767D}" destId="{B6243FF5-155C-423A-801D-5CA0485708C2}" srcOrd="1" destOrd="0" presId="urn:microsoft.com/office/officeart/2005/8/layout/hList7"/>
    <dgm:cxn modelId="{7B1601D5-3443-4D35-B0F3-8447F62E539A}" type="presParOf" srcId="{14E88ED8-AD89-429B-AA6E-CF94F5DD767D}" destId="{2E466331-686E-424E-A9D8-EA05821645A3}" srcOrd="2" destOrd="0" presId="urn:microsoft.com/office/officeart/2005/8/layout/hList7"/>
    <dgm:cxn modelId="{03C3114C-7742-415D-AAF2-57549B832779}" type="presParOf" srcId="{2E466331-686E-424E-A9D8-EA05821645A3}" destId="{B13B270B-33B2-4485-B6C7-5A67810CD64B}" srcOrd="0" destOrd="0" presId="urn:microsoft.com/office/officeart/2005/8/layout/hList7"/>
    <dgm:cxn modelId="{6E2F24DC-5396-454F-8232-BBFD3EDCAC49}" type="presParOf" srcId="{2E466331-686E-424E-A9D8-EA05821645A3}" destId="{784EB366-3BAD-4263-A725-B8CD0761B316}" srcOrd="1" destOrd="0" presId="urn:microsoft.com/office/officeart/2005/8/layout/hList7"/>
    <dgm:cxn modelId="{183788D7-08AF-421F-8BE7-8EE664955C1A}" type="presParOf" srcId="{2E466331-686E-424E-A9D8-EA05821645A3}" destId="{9FAD5335-F626-42C1-935C-240DEA855CFD}" srcOrd="2" destOrd="0" presId="urn:microsoft.com/office/officeart/2005/8/layout/hList7"/>
    <dgm:cxn modelId="{8C9F09B5-8244-4C0E-BBC0-5EC99E08350D}" type="presParOf" srcId="{2E466331-686E-424E-A9D8-EA05821645A3}" destId="{DABF18AA-2530-4B97-BF5B-22FB59EC1DC0}" srcOrd="3" destOrd="0" presId="urn:microsoft.com/office/officeart/2005/8/layout/hList7"/>
    <dgm:cxn modelId="{A7C115FF-3202-4B1A-BF35-10DD296EAB22}" type="presParOf" srcId="{14E88ED8-AD89-429B-AA6E-CF94F5DD767D}" destId="{866D0149-ADBC-4421-8FDD-0A7F2C8C3FDA}" srcOrd="3" destOrd="0" presId="urn:microsoft.com/office/officeart/2005/8/layout/hList7"/>
    <dgm:cxn modelId="{8741958B-8BEA-429E-9F7F-2E6002919F97}" type="presParOf" srcId="{14E88ED8-AD89-429B-AA6E-CF94F5DD767D}" destId="{AC2D44B5-7398-4021-B3F7-BC47B22F184C}" srcOrd="4" destOrd="0" presId="urn:microsoft.com/office/officeart/2005/8/layout/hList7"/>
    <dgm:cxn modelId="{4B433704-2D75-448E-848A-2D26C534A7DE}" type="presParOf" srcId="{AC2D44B5-7398-4021-B3F7-BC47B22F184C}" destId="{FD2B60FE-0A73-44B9-BAA8-6771A667F9BA}" srcOrd="0" destOrd="0" presId="urn:microsoft.com/office/officeart/2005/8/layout/hList7"/>
    <dgm:cxn modelId="{AEAC1FC3-CAC4-4D83-934D-3A792522A8AB}" type="presParOf" srcId="{AC2D44B5-7398-4021-B3F7-BC47B22F184C}" destId="{4F60C6C8-315F-45F1-ADBB-22B065F2A1B1}" srcOrd="1" destOrd="0" presId="urn:microsoft.com/office/officeart/2005/8/layout/hList7"/>
    <dgm:cxn modelId="{BBDBD818-21FB-4F69-B739-E95891B304F9}" type="presParOf" srcId="{AC2D44B5-7398-4021-B3F7-BC47B22F184C}" destId="{1F653732-7291-4283-909A-FB8F6333AB69}" srcOrd="2" destOrd="0" presId="urn:microsoft.com/office/officeart/2005/8/layout/hList7"/>
    <dgm:cxn modelId="{B5003BA1-E7AC-4EA5-8365-062E324ED422}" type="presParOf" srcId="{AC2D44B5-7398-4021-B3F7-BC47B22F184C}" destId="{5EC49D0F-D345-4B3B-8D02-A88D75B0DB94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72F22C-099E-498D-8DC7-9B2A966FB234}">
      <dsp:nvSpPr>
        <dsp:cNvPr id="0" name=""/>
        <dsp:cNvSpPr/>
      </dsp:nvSpPr>
      <dsp:spPr>
        <a:xfrm>
          <a:off x="0" y="1732279"/>
          <a:ext cx="11514666" cy="2309706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50BEF06-8CFA-4CED-AE77-5AC0B720315A}">
      <dsp:nvSpPr>
        <dsp:cNvPr id="0" name=""/>
        <dsp:cNvSpPr/>
      </dsp:nvSpPr>
      <dsp:spPr>
        <a:xfrm>
          <a:off x="885" y="0"/>
          <a:ext cx="1419373" cy="2309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1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/>
            <a:t>1997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Implemented Partially Self-Funded HI Plan</a:t>
          </a:r>
        </a:p>
      </dsp:txBody>
      <dsp:txXfrm>
        <a:off x="885" y="0"/>
        <a:ext cx="1419373" cy="2309706"/>
      </dsp:txXfrm>
    </dsp:sp>
    <dsp:sp modelId="{BB7044D5-B2AC-4936-9016-0F3F876A1E7F}">
      <dsp:nvSpPr>
        <dsp:cNvPr id="0" name=""/>
        <dsp:cNvSpPr/>
      </dsp:nvSpPr>
      <dsp:spPr>
        <a:xfrm>
          <a:off x="421859" y="2598419"/>
          <a:ext cx="577426" cy="577426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A531E19-5BFC-462C-BDD6-2CF5E36C6D25}">
      <dsp:nvSpPr>
        <dsp:cNvPr id="0" name=""/>
        <dsp:cNvSpPr/>
      </dsp:nvSpPr>
      <dsp:spPr>
        <a:xfrm>
          <a:off x="1491227" y="3464559"/>
          <a:ext cx="1419373" cy="2309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1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2007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Started Wellness Screenings</a:t>
          </a:r>
        </a:p>
      </dsp:txBody>
      <dsp:txXfrm>
        <a:off x="1491227" y="3464559"/>
        <a:ext cx="1419373" cy="2309706"/>
      </dsp:txXfrm>
    </dsp:sp>
    <dsp:sp modelId="{B48B5902-2475-4CE6-8CB4-455B1740BA82}">
      <dsp:nvSpPr>
        <dsp:cNvPr id="0" name=""/>
        <dsp:cNvSpPr/>
      </dsp:nvSpPr>
      <dsp:spPr>
        <a:xfrm>
          <a:off x="1912201" y="2598419"/>
          <a:ext cx="577426" cy="577426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58214"/>
                <a:satOff val="-1043"/>
                <a:lumOff val="443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58214"/>
                <a:satOff val="-1043"/>
                <a:lumOff val="443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58214"/>
                <a:satOff val="-1043"/>
                <a:lumOff val="443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FAC7CDE-9D49-4A32-AA9D-1570EED24A7D}">
      <dsp:nvSpPr>
        <dsp:cNvPr id="0" name=""/>
        <dsp:cNvSpPr/>
      </dsp:nvSpPr>
      <dsp:spPr>
        <a:xfrm>
          <a:off x="2981570" y="0"/>
          <a:ext cx="1419373" cy="2309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1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/>
            <a:t>2008</a:t>
          </a:r>
          <a:endParaRPr lang="en-US" sz="1800" kern="1200" dirty="0"/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Switched to Single Network to maximize discount</a:t>
          </a:r>
        </a:p>
      </dsp:txBody>
      <dsp:txXfrm>
        <a:off x="2981570" y="0"/>
        <a:ext cx="1419373" cy="2309706"/>
      </dsp:txXfrm>
    </dsp:sp>
    <dsp:sp modelId="{B93CF012-DA92-4ED2-8668-C137CDFCAEB5}">
      <dsp:nvSpPr>
        <dsp:cNvPr id="0" name=""/>
        <dsp:cNvSpPr/>
      </dsp:nvSpPr>
      <dsp:spPr>
        <a:xfrm>
          <a:off x="3402543" y="2598419"/>
          <a:ext cx="577426" cy="577426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116428"/>
                <a:satOff val="-2085"/>
                <a:lumOff val="886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16428"/>
                <a:satOff val="-2085"/>
                <a:lumOff val="886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16428"/>
                <a:satOff val="-2085"/>
                <a:lumOff val="886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DC4897A-C1FC-4C56-A03F-AD92274B8B4A}">
      <dsp:nvSpPr>
        <dsp:cNvPr id="0" name=""/>
        <dsp:cNvSpPr/>
      </dsp:nvSpPr>
      <dsp:spPr>
        <a:xfrm>
          <a:off x="4471912" y="3464559"/>
          <a:ext cx="1419373" cy="2309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1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/>
            <a:t>2008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Implemented Signature Care </a:t>
          </a:r>
          <a:r>
            <a:rPr lang="en-US" sz="1400" kern="1200" dirty="0" smtClean="0"/>
            <a:t>EPO </a:t>
          </a:r>
          <a:r>
            <a:rPr lang="en-US" sz="1400" kern="1200" dirty="0"/>
            <a:t>to steer access</a:t>
          </a:r>
        </a:p>
      </dsp:txBody>
      <dsp:txXfrm>
        <a:off x="4471912" y="3464559"/>
        <a:ext cx="1419373" cy="2309706"/>
      </dsp:txXfrm>
    </dsp:sp>
    <dsp:sp modelId="{C5992444-F759-44AC-819B-A38FE06A5524}">
      <dsp:nvSpPr>
        <dsp:cNvPr id="0" name=""/>
        <dsp:cNvSpPr/>
      </dsp:nvSpPr>
      <dsp:spPr>
        <a:xfrm>
          <a:off x="4892886" y="2598419"/>
          <a:ext cx="577426" cy="577426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174641"/>
                <a:satOff val="-3128"/>
                <a:lumOff val="1329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74641"/>
                <a:satOff val="-3128"/>
                <a:lumOff val="1329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74641"/>
                <a:satOff val="-3128"/>
                <a:lumOff val="1329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106EC4B-ADFE-4F14-AEF0-28410D38A75F}">
      <dsp:nvSpPr>
        <dsp:cNvPr id="0" name=""/>
        <dsp:cNvSpPr/>
      </dsp:nvSpPr>
      <dsp:spPr>
        <a:xfrm>
          <a:off x="5962255" y="0"/>
          <a:ext cx="1419373" cy="2309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1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/>
            <a:t>2012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Implemented 1:1 enrollment meetings </a:t>
          </a:r>
        </a:p>
      </dsp:txBody>
      <dsp:txXfrm>
        <a:off x="5962255" y="0"/>
        <a:ext cx="1419373" cy="2309706"/>
      </dsp:txXfrm>
    </dsp:sp>
    <dsp:sp modelId="{388803B6-BC59-48A3-90F1-4EBCC895E130}">
      <dsp:nvSpPr>
        <dsp:cNvPr id="0" name=""/>
        <dsp:cNvSpPr/>
      </dsp:nvSpPr>
      <dsp:spPr>
        <a:xfrm>
          <a:off x="6383228" y="2598419"/>
          <a:ext cx="577426" cy="577426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232855"/>
                <a:satOff val="-4171"/>
                <a:lumOff val="1772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32855"/>
                <a:satOff val="-4171"/>
                <a:lumOff val="1772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32855"/>
                <a:satOff val="-4171"/>
                <a:lumOff val="1772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668D67F-AA12-490C-B872-D38E9651A7D1}">
      <dsp:nvSpPr>
        <dsp:cNvPr id="0" name=""/>
        <dsp:cNvSpPr/>
      </dsp:nvSpPr>
      <dsp:spPr>
        <a:xfrm>
          <a:off x="7452597" y="3464559"/>
          <a:ext cx="1419373" cy="2309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1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2013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Implemented full wellness program</a:t>
          </a:r>
        </a:p>
      </dsp:txBody>
      <dsp:txXfrm>
        <a:off x="7452597" y="3464559"/>
        <a:ext cx="1419373" cy="2309706"/>
      </dsp:txXfrm>
    </dsp:sp>
    <dsp:sp modelId="{0CB98CFE-F8C7-4598-AE4B-977E1F021F09}">
      <dsp:nvSpPr>
        <dsp:cNvPr id="0" name=""/>
        <dsp:cNvSpPr/>
      </dsp:nvSpPr>
      <dsp:spPr>
        <a:xfrm>
          <a:off x="7873571" y="2598419"/>
          <a:ext cx="577426" cy="577426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291069"/>
                <a:satOff val="-5213"/>
                <a:lumOff val="221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91069"/>
                <a:satOff val="-5213"/>
                <a:lumOff val="221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91069"/>
                <a:satOff val="-5213"/>
                <a:lumOff val="221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4C74699-27A8-41DC-9369-8044A8973FA6}">
      <dsp:nvSpPr>
        <dsp:cNvPr id="0" name=""/>
        <dsp:cNvSpPr/>
      </dsp:nvSpPr>
      <dsp:spPr>
        <a:xfrm>
          <a:off x="8942940" y="0"/>
          <a:ext cx="1419373" cy="23097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b" anchorCtr="1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/>
            <a:t>2016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Implemented HSA Plan Option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Implemented points system for wellness incentive </a:t>
          </a:r>
        </a:p>
      </dsp:txBody>
      <dsp:txXfrm>
        <a:off x="8942940" y="0"/>
        <a:ext cx="1419373" cy="2309706"/>
      </dsp:txXfrm>
    </dsp:sp>
    <dsp:sp modelId="{AE1E8510-8EE6-4F8A-8B60-AA961A787949}">
      <dsp:nvSpPr>
        <dsp:cNvPr id="0" name=""/>
        <dsp:cNvSpPr/>
      </dsp:nvSpPr>
      <dsp:spPr>
        <a:xfrm>
          <a:off x="9363913" y="2598419"/>
          <a:ext cx="577426" cy="577426"/>
        </a:xfrm>
        <a:prstGeom prst="ellipse">
          <a:avLst/>
        </a:prstGeom>
        <a:gradFill rotWithShape="0">
          <a:gsLst>
            <a:gs pos="0">
              <a:schemeClr val="accent1">
                <a:shade val="80000"/>
                <a:hueOff val="349283"/>
                <a:satOff val="-6256"/>
                <a:lumOff val="2658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49283"/>
                <a:satOff val="-6256"/>
                <a:lumOff val="2658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49283"/>
                <a:satOff val="-6256"/>
                <a:lumOff val="2658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EECF4C-02E8-4616-B2ED-120008B2A499}">
      <dsp:nvSpPr>
        <dsp:cNvPr id="0" name=""/>
        <dsp:cNvSpPr/>
      </dsp:nvSpPr>
      <dsp:spPr>
        <a:xfrm>
          <a:off x="1358799" y="-6120"/>
          <a:ext cx="5410400" cy="5410400"/>
        </a:xfrm>
        <a:prstGeom prst="circularArrow">
          <a:avLst>
            <a:gd name="adj1" fmla="val 5274"/>
            <a:gd name="adj2" fmla="val 312630"/>
            <a:gd name="adj3" fmla="val 14229145"/>
            <a:gd name="adj4" fmla="val 17126425"/>
            <a:gd name="adj5" fmla="val 547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7C3869-C4C9-40DB-A30A-EA12C470E2B2}">
      <dsp:nvSpPr>
        <dsp:cNvPr id="0" name=""/>
        <dsp:cNvSpPr/>
      </dsp:nvSpPr>
      <dsp:spPr>
        <a:xfrm>
          <a:off x="3036093" y="491"/>
          <a:ext cx="2055812" cy="1027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>
              <a:latin typeface="Arial" panose="020B0604020202020204" pitchFamily="34" charset="0"/>
              <a:cs typeface="Arial" panose="020B0604020202020204" pitchFamily="34" charset="0"/>
            </a:rPr>
            <a:t>Group Health</a:t>
          </a:r>
        </a:p>
      </dsp:txBody>
      <dsp:txXfrm>
        <a:off x="3086271" y="50669"/>
        <a:ext cx="1955456" cy="927550"/>
      </dsp:txXfrm>
    </dsp:sp>
    <dsp:sp modelId="{2311FC05-FF2E-4DF5-AB12-DED1F4EEC7CD}">
      <dsp:nvSpPr>
        <dsp:cNvPr id="0" name=""/>
        <dsp:cNvSpPr/>
      </dsp:nvSpPr>
      <dsp:spPr>
        <a:xfrm>
          <a:off x="4936922" y="1097936"/>
          <a:ext cx="2055812" cy="1027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Education</a:t>
          </a:r>
        </a:p>
      </dsp:txBody>
      <dsp:txXfrm>
        <a:off x="4987100" y="1148114"/>
        <a:ext cx="1955456" cy="927550"/>
      </dsp:txXfrm>
    </dsp:sp>
    <dsp:sp modelId="{3F6059E1-6F7B-4A10-99B2-7FBEEDEA4552}">
      <dsp:nvSpPr>
        <dsp:cNvPr id="0" name=""/>
        <dsp:cNvSpPr/>
      </dsp:nvSpPr>
      <dsp:spPr>
        <a:xfrm>
          <a:off x="4936922" y="3292824"/>
          <a:ext cx="2055812" cy="1027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Wellness</a:t>
          </a:r>
        </a:p>
      </dsp:txBody>
      <dsp:txXfrm>
        <a:off x="4987100" y="3343002"/>
        <a:ext cx="1955456" cy="927550"/>
      </dsp:txXfrm>
    </dsp:sp>
    <dsp:sp modelId="{E7439FBB-E76F-400C-8552-5C547FD0962E}">
      <dsp:nvSpPr>
        <dsp:cNvPr id="0" name=""/>
        <dsp:cNvSpPr/>
      </dsp:nvSpPr>
      <dsp:spPr>
        <a:xfrm>
          <a:off x="3036093" y="4390268"/>
          <a:ext cx="2055812" cy="1027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Administration</a:t>
          </a:r>
        </a:p>
      </dsp:txBody>
      <dsp:txXfrm>
        <a:off x="3086271" y="4440446"/>
        <a:ext cx="1955456" cy="927550"/>
      </dsp:txXfrm>
    </dsp:sp>
    <dsp:sp modelId="{7780E6D5-7BC1-4285-9012-8344FB5682DC}">
      <dsp:nvSpPr>
        <dsp:cNvPr id="0" name=""/>
        <dsp:cNvSpPr/>
      </dsp:nvSpPr>
      <dsp:spPr>
        <a:xfrm>
          <a:off x="1135264" y="3292824"/>
          <a:ext cx="2055812" cy="1027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Plan Design</a:t>
          </a:r>
        </a:p>
      </dsp:txBody>
      <dsp:txXfrm>
        <a:off x="1185442" y="3343002"/>
        <a:ext cx="1955456" cy="927550"/>
      </dsp:txXfrm>
    </dsp:sp>
    <dsp:sp modelId="{E59833BA-775D-459F-BB73-B06329B28B54}">
      <dsp:nvSpPr>
        <dsp:cNvPr id="0" name=""/>
        <dsp:cNvSpPr/>
      </dsp:nvSpPr>
      <dsp:spPr>
        <a:xfrm>
          <a:off x="1135264" y="1097936"/>
          <a:ext cx="2055812" cy="1027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>
              <a:latin typeface="Arial" panose="020B0604020202020204" pitchFamily="34" charset="0"/>
              <a:cs typeface="Arial" panose="020B0604020202020204" pitchFamily="34" charset="0"/>
            </a:rPr>
            <a:t>Risk Sharing</a:t>
          </a:r>
        </a:p>
      </dsp:txBody>
      <dsp:txXfrm>
        <a:off x="1185442" y="1148114"/>
        <a:ext cx="1955456" cy="9275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29BF39-35FF-4EA1-A99C-2B24E3E3A903}">
      <dsp:nvSpPr>
        <dsp:cNvPr id="0" name=""/>
        <dsp:cNvSpPr/>
      </dsp:nvSpPr>
      <dsp:spPr>
        <a:xfrm rot="5400000">
          <a:off x="-278468" y="278976"/>
          <a:ext cx="1856456" cy="129951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/>
            <a:t>Planning &amp; Education</a:t>
          </a:r>
        </a:p>
      </dsp:txBody>
      <dsp:txXfrm rot="-5400000">
        <a:off x="1" y="650268"/>
        <a:ext cx="1299519" cy="556937"/>
      </dsp:txXfrm>
    </dsp:sp>
    <dsp:sp modelId="{E202395D-2328-4A01-AAEB-7A2696397AB0}">
      <dsp:nvSpPr>
        <dsp:cNvPr id="0" name=""/>
        <dsp:cNvSpPr/>
      </dsp:nvSpPr>
      <dsp:spPr>
        <a:xfrm rot="5400000">
          <a:off x="4110411" y="-2810383"/>
          <a:ext cx="1206696" cy="68284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Strategic Benefits Plan – 5 year plan solely focused on employee benefits &amp; compensation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Enhanced wellness activity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Expanded wellness scope</a:t>
          </a:r>
          <a:endParaRPr lang="en-US" sz="1800" kern="1200"/>
        </a:p>
      </dsp:txBody>
      <dsp:txXfrm rot="-5400000">
        <a:off x="1299519" y="59415"/>
        <a:ext cx="6769574" cy="1088884"/>
      </dsp:txXfrm>
    </dsp:sp>
    <dsp:sp modelId="{4E31A2C7-7A0F-437B-BA38-BC246E533BBC}">
      <dsp:nvSpPr>
        <dsp:cNvPr id="0" name=""/>
        <dsp:cNvSpPr/>
      </dsp:nvSpPr>
      <dsp:spPr>
        <a:xfrm rot="5400000">
          <a:off x="-278468" y="1943707"/>
          <a:ext cx="1856456" cy="129951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Data </a:t>
          </a:r>
          <a:r>
            <a:rPr lang="en-US" sz="1500" kern="1200" dirty="0"/>
            <a:t>Analytics</a:t>
          </a:r>
        </a:p>
      </dsp:txBody>
      <dsp:txXfrm rot="-5400000">
        <a:off x="1" y="2314999"/>
        <a:ext cx="1299519" cy="556937"/>
      </dsp:txXfrm>
    </dsp:sp>
    <dsp:sp modelId="{A08C436D-89A1-4550-80B5-8B5716381A80}">
      <dsp:nvSpPr>
        <dsp:cNvPr id="0" name=""/>
        <dsp:cNvSpPr/>
      </dsp:nvSpPr>
      <dsp:spPr>
        <a:xfrm rot="5400000">
          <a:off x="4110411" y="-1145652"/>
          <a:ext cx="1206696" cy="68284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Drive wellness initiatives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Drive plan design</a:t>
          </a:r>
        </a:p>
      </dsp:txBody>
      <dsp:txXfrm rot="-5400000">
        <a:off x="1299519" y="1724146"/>
        <a:ext cx="6769574" cy="1088884"/>
      </dsp:txXfrm>
    </dsp:sp>
    <dsp:sp modelId="{0A5CDA69-8513-45AB-8034-BE01ACED1BE0}">
      <dsp:nvSpPr>
        <dsp:cNvPr id="0" name=""/>
        <dsp:cNvSpPr/>
      </dsp:nvSpPr>
      <dsp:spPr>
        <a:xfrm rot="5400000">
          <a:off x="-278468" y="3608439"/>
          <a:ext cx="1856456" cy="129951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/>
            <a:t>Care </a:t>
          </a:r>
          <a:r>
            <a:rPr lang="en-US" sz="1500" kern="1200" dirty="0"/>
            <a:t>Access &amp; Accountability</a:t>
          </a:r>
        </a:p>
      </dsp:txBody>
      <dsp:txXfrm rot="-5400000">
        <a:off x="1" y="3979731"/>
        <a:ext cx="1299519" cy="556937"/>
      </dsp:txXfrm>
    </dsp:sp>
    <dsp:sp modelId="{8CE8CB75-6CA5-4333-8AF6-A4B3C52A74C6}">
      <dsp:nvSpPr>
        <dsp:cNvPr id="0" name=""/>
        <dsp:cNvSpPr/>
      </dsp:nvSpPr>
      <dsp:spPr>
        <a:xfrm rot="5400000">
          <a:off x="4110411" y="519078"/>
          <a:ext cx="1206696" cy="68284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Trained medical staff as part of benefits team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Care coordination with third party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/>
            <a:t>Enhanced managed care</a:t>
          </a:r>
        </a:p>
      </dsp:txBody>
      <dsp:txXfrm rot="-5400000">
        <a:off x="1299519" y="3388876"/>
        <a:ext cx="6769574" cy="108888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2C720A-10D1-4462-B347-A40CF5EA3183}">
      <dsp:nvSpPr>
        <dsp:cNvPr id="0" name=""/>
        <dsp:cNvSpPr/>
      </dsp:nvSpPr>
      <dsp:spPr>
        <a:xfrm>
          <a:off x="1742" y="0"/>
          <a:ext cx="2710407" cy="5249332"/>
        </a:xfrm>
        <a:prstGeom prst="roundRect">
          <a:avLst>
            <a:gd name="adj" fmla="val 10000"/>
          </a:avLst>
        </a:prstGeom>
        <a:solidFill>
          <a:schemeClr val="accent5">
            <a:shade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1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Physical Wellness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Exercise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Physical Screenings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Education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Accountability</a:t>
          </a:r>
          <a:endParaRPr lang="en-US" sz="1100" kern="1200" dirty="0"/>
        </a:p>
      </dsp:txBody>
      <dsp:txXfrm>
        <a:off x="1742" y="2099732"/>
        <a:ext cx="2710407" cy="2099732"/>
      </dsp:txXfrm>
    </dsp:sp>
    <dsp:sp modelId="{5DAB8A59-79AC-460E-97A0-BA0A14B70354}">
      <dsp:nvSpPr>
        <dsp:cNvPr id="0" name=""/>
        <dsp:cNvSpPr/>
      </dsp:nvSpPr>
      <dsp:spPr>
        <a:xfrm>
          <a:off x="482932" y="314959"/>
          <a:ext cx="1748027" cy="174802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13B270B-33B2-4485-B6C7-5A67810CD64B}">
      <dsp:nvSpPr>
        <dsp:cNvPr id="0" name=""/>
        <dsp:cNvSpPr/>
      </dsp:nvSpPr>
      <dsp:spPr>
        <a:xfrm>
          <a:off x="2793462" y="0"/>
          <a:ext cx="2710407" cy="5249332"/>
        </a:xfrm>
        <a:prstGeom prst="roundRect">
          <a:avLst>
            <a:gd name="adj" fmla="val 10000"/>
          </a:avLst>
        </a:prstGeom>
        <a:solidFill>
          <a:schemeClr val="accent5">
            <a:shade val="50000"/>
            <a:hueOff val="222839"/>
            <a:satOff val="5970"/>
            <a:lumOff val="2630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1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Emotional/Mental Wellness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Employee Assistance Program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Education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Corporate Chaplain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Leadership Development</a:t>
          </a:r>
        </a:p>
      </dsp:txBody>
      <dsp:txXfrm>
        <a:off x="2793462" y="2099732"/>
        <a:ext cx="2710407" cy="2099732"/>
      </dsp:txXfrm>
    </dsp:sp>
    <dsp:sp modelId="{DABF18AA-2530-4B97-BF5B-22FB59EC1DC0}">
      <dsp:nvSpPr>
        <dsp:cNvPr id="0" name=""/>
        <dsp:cNvSpPr/>
      </dsp:nvSpPr>
      <dsp:spPr>
        <a:xfrm>
          <a:off x="3274652" y="314959"/>
          <a:ext cx="1748027" cy="1748027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D2B60FE-0A73-44B9-BAA8-6771A667F9BA}">
      <dsp:nvSpPr>
        <dsp:cNvPr id="0" name=""/>
        <dsp:cNvSpPr/>
      </dsp:nvSpPr>
      <dsp:spPr>
        <a:xfrm>
          <a:off x="5585182" y="0"/>
          <a:ext cx="2710407" cy="5249332"/>
        </a:xfrm>
        <a:prstGeom prst="roundRect">
          <a:avLst>
            <a:gd name="adj" fmla="val 10000"/>
          </a:avLst>
        </a:prstGeom>
        <a:solidFill>
          <a:schemeClr val="accent5">
            <a:shade val="50000"/>
            <a:hueOff val="222839"/>
            <a:satOff val="5970"/>
            <a:lumOff val="2630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1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/>
            <a:t>Financial Wellness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Budget/Credit Counseling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Benefits Counseling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Retirement Planning</a:t>
          </a: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/>
            <a:t>Education Planning</a:t>
          </a:r>
        </a:p>
      </dsp:txBody>
      <dsp:txXfrm>
        <a:off x="5585182" y="2099732"/>
        <a:ext cx="2710407" cy="2099732"/>
      </dsp:txXfrm>
    </dsp:sp>
    <dsp:sp modelId="{5EC49D0F-D345-4B3B-8D02-A88D75B0DB94}">
      <dsp:nvSpPr>
        <dsp:cNvPr id="0" name=""/>
        <dsp:cNvSpPr/>
      </dsp:nvSpPr>
      <dsp:spPr>
        <a:xfrm>
          <a:off x="6066372" y="314959"/>
          <a:ext cx="1748027" cy="1748027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F5820B3-6745-4144-B824-8A44D22B0384}">
      <dsp:nvSpPr>
        <dsp:cNvPr id="0" name=""/>
        <dsp:cNvSpPr/>
      </dsp:nvSpPr>
      <dsp:spPr>
        <a:xfrm>
          <a:off x="331893" y="4199465"/>
          <a:ext cx="7633545" cy="787399"/>
        </a:xfrm>
        <a:prstGeom prst="leftRightArrow">
          <a:avLst/>
        </a:prstGeom>
        <a:solidFill>
          <a:schemeClr val="accent5">
            <a:tint val="55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0.10812</cdr:x>
      <cdr:y>0.59765</cdr:y>
    </cdr:from>
    <cdr:to>
      <cdr:x>0.94283</cdr:x>
      <cdr:y>0.78342</cdr:y>
    </cdr:to>
    <cdr:sp macro="" textlink="">
      <cdr:nvSpPr>
        <cdr:cNvPr id="2" name="Arrow: Right 1">
          <a:extLst xmlns:a="http://schemas.openxmlformats.org/drawingml/2006/main">
            <a:ext uri="{FF2B5EF4-FFF2-40B4-BE49-F238E27FC236}">
              <a16:creationId xmlns:a16="http://schemas.microsoft.com/office/drawing/2014/main" id="{FB7C7903-8880-4709-9C3A-3ED06979C294}"/>
            </a:ext>
          </a:extLst>
        </cdr:cNvPr>
        <cdr:cNvSpPr/>
      </cdr:nvSpPr>
      <cdr:spPr>
        <a:xfrm xmlns:a="http://schemas.openxmlformats.org/drawingml/2006/main">
          <a:off x="1103335" y="2458277"/>
          <a:ext cx="8517698" cy="764087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accent1">
            <a:lumMod val="75000"/>
          </a:schemeClr>
        </a:solidFill>
        <a:ln xmlns:a="http://schemas.openxmlformats.org/drawingml/2006/main">
          <a:solidFill>
            <a:schemeClr val="tx1">
              <a:lumMod val="95000"/>
              <a:lumOff val="5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r>
            <a:rPr lang="en-US" sz="1400" b="1" dirty="0"/>
            <a:t>92% enrollment 					            80% Enrollment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0.83578</cdr:x>
      <cdr:y>0.13315</cdr:y>
    </cdr:from>
    <cdr:to>
      <cdr:x>0.8697</cdr:x>
      <cdr:y>0.3836</cdr:y>
    </cdr:to>
    <cdr:sp macro="" textlink="">
      <cdr:nvSpPr>
        <cdr:cNvPr id="2" name="Right Brace 1">
          <a:extLst xmlns:a="http://schemas.openxmlformats.org/drawingml/2006/main">
            <a:ext uri="{FF2B5EF4-FFF2-40B4-BE49-F238E27FC236}">
              <a16:creationId xmlns:a16="http://schemas.microsoft.com/office/drawing/2014/main" id="{8AEFE018-0DA8-4AD2-849B-C775E7E7B489}"/>
            </a:ext>
          </a:extLst>
        </cdr:cNvPr>
        <cdr:cNvSpPr/>
      </cdr:nvSpPr>
      <cdr:spPr>
        <a:xfrm xmlns:a="http://schemas.openxmlformats.org/drawingml/2006/main">
          <a:off x="8951470" y="636804"/>
          <a:ext cx="363255" cy="1197795"/>
        </a:xfrm>
        <a:prstGeom xmlns:a="http://schemas.openxmlformats.org/drawingml/2006/main" prst="rightBrace">
          <a:avLst>
            <a:gd name="adj1" fmla="val 181"/>
            <a:gd name="adj2" fmla="val 50000"/>
          </a:avLst>
        </a:prstGeom>
      </cdr:spPr>
      <cdr:style>
        <a:lnRef xmlns:a="http://schemas.openxmlformats.org/drawingml/2006/main" idx="3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  <cdr:relSizeAnchor xmlns:cdr="http://schemas.openxmlformats.org/drawingml/2006/chartDrawing">
    <cdr:from>
      <cdr:x>0.87905</cdr:x>
      <cdr:y>0.15508</cdr:y>
    </cdr:from>
    <cdr:to>
      <cdr:x>1</cdr:x>
      <cdr:y>0.35937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42D21636-8EE8-4FF9-8B74-2DF918561BA7}"/>
            </a:ext>
          </a:extLst>
        </cdr:cNvPr>
        <cdr:cNvSpPr txBox="1"/>
      </cdr:nvSpPr>
      <cdr:spPr>
        <a:xfrm xmlns:a="http://schemas.openxmlformats.org/drawingml/2006/main">
          <a:off x="9414932" y="741701"/>
          <a:ext cx="1295401" cy="9770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/>
            <a:t>Estimated to be $750,000 in annual cost difference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4702B1-8C62-45D8-A81F-F303AEBA2EEF}" type="datetimeFigureOut">
              <a:rPr lang="en-US" smtClean="0"/>
              <a:t>7/19/2018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1029E-CDF3-4C1E-8E94-29DF2579C6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81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TITLE OPTION</a:t>
            </a:r>
            <a:r>
              <a:rPr lang="en-US" baseline="0" dirty="0"/>
              <a:t> 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6BE02D-20C0-F840-AFAC-BEA99C74FDC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22465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JOHN TO SPEAK TO</a:t>
            </a:r>
          </a:p>
          <a:p>
            <a:r>
              <a:rPr lang="en-US" dirty="0"/>
              <a:t>PLANNING &amp; EDUCATION</a:t>
            </a:r>
          </a:p>
          <a:p>
            <a:r>
              <a:rPr lang="en-US" dirty="0"/>
              <a:t>DATA ANALYTICS</a:t>
            </a:r>
          </a:p>
          <a:p>
            <a:endParaRPr lang="en-US" dirty="0"/>
          </a:p>
          <a:p>
            <a:r>
              <a:rPr lang="en-US" dirty="0"/>
              <a:t>BRIAN TO SPEAK TO DATA</a:t>
            </a:r>
          </a:p>
          <a:p>
            <a:r>
              <a:rPr lang="en-US" dirty="0"/>
              <a:t>CARE ACCESS &amp; ACCOUNTABILTIY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029E-CDF3-4C1E-8E94-29DF2579C66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4786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BRIAN TO SPEAK TO…</a:t>
            </a:r>
          </a:p>
          <a:p>
            <a:r>
              <a:rPr lang="en-US" dirty="0"/>
              <a:t>Wellness is multifaceted.  </a:t>
            </a:r>
          </a:p>
          <a:p>
            <a:r>
              <a:rPr lang="en-US" dirty="0"/>
              <a:t>In the past we have really focused on physical wellness.  </a:t>
            </a:r>
          </a:p>
          <a:p>
            <a:r>
              <a:rPr lang="en-US" dirty="0"/>
              <a:t>We are starting to look at and implement strategies around emotional, mental, and financial wellness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029E-CDF3-4C1E-8E94-29DF2579C66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506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029E-CDF3-4C1E-8E94-29DF2579C66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266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029E-CDF3-4C1E-8E94-29DF2579C66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704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029E-CDF3-4C1E-8E94-29DF2579C66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244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 is this vision that has been the core of our culture for the last 20 years that has drives us to do what we do in all areas of our business.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029E-CDF3-4C1E-8E94-29DF2579C6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23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BRIAN WILL SPEAK TO 1997 – 2011</a:t>
            </a:r>
          </a:p>
          <a:p>
            <a:endParaRPr lang="en-US" dirty="0"/>
          </a:p>
          <a:p>
            <a:r>
              <a:rPr lang="en-US" dirty="0"/>
              <a:t>JOHN WILL SPEAK TO 2012 – CURRENT</a:t>
            </a:r>
          </a:p>
          <a:p>
            <a:endParaRPr lang="en-US" dirty="0"/>
          </a:p>
          <a:p>
            <a:r>
              <a:rPr lang="en-US" dirty="0"/>
              <a:t>BRIAN WILL SPEAK TO…</a:t>
            </a:r>
          </a:p>
          <a:p>
            <a:endParaRPr lang="en-US" dirty="0"/>
          </a:p>
          <a:p>
            <a:r>
              <a:rPr lang="en-US" dirty="0"/>
              <a:t>SEEK EMPLOYEE FEEDBACK</a:t>
            </a:r>
          </a:p>
          <a:p>
            <a:endParaRPr lang="en-US" dirty="0"/>
          </a:p>
          <a:p>
            <a:r>
              <a:rPr lang="en-US" dirty="0"/>
              <a:t>Pitfalls In our journey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Concerns about claims run on claims at renewal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Don’t always get it right the first time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Time will tell on step therapy (name brand drug authorization)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Third Party Case management – not real confident this is going to work long term.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029E-CDF3-4C1E-8E94-29DF2579C6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6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BRIAN WILL SPEAK TO…</a:t>
            </a:r>
          </a:p>
          <a:p>
            <a:r>
              <a:rPr lang="en-US" dirty="0"/>
              <a:t>Education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Spend ample time to educate how, when, and why employees engage their health plan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When is the right time to use benefits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to efficiently and effectively use benefits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Why do we have a health plan, it is to maintain &amp; promote health and wellbeing not just to treat a condition</a:t>
            </a:r>
          </a:p>
          <a:p>
            <a:pPr lvl="1"/>
            <a:endParaRPr lang="en-US" dirty="0"/>
          </a:p>
          <a:p>
            <a:r>
              <a:rPr lang="en-US" dirty="0"/>
              <a:t>Wellness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Health screenings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Activities to promote healthy activity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Diet, exercise, education, lifestyle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Incentivize for wellness activities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Administration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Engage partners that share our philosophy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A broker that will strategically align not just sell a product (fixed fee not commissioned)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TPA’s that see benefit of the wholeness of health – “outcome focused” not just “pay the bill”</a:t>
            </a:r>
          </a:p>
          <a:p>
            <a:endParaRPr lang="en-US" dirty="0"/>
          </a:p>
          <a:p>
            <a:r>
              <a:rPr lang="en-US" dirty="0"/>
              <a:t>Risk Sharing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Shared risks makes us as employer more engaged and vested in outcomes not  just cost to buy product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incorporated shared risks since 1997 through partially self-funded insurance arrangement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Currently have HDHP (optional) so employees can also share risk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Currently take first $85,000 risk per insured with maximum exposure of $1,500,000</a:t>
            </a:r>
          </a:p>
          <a:p>
            <a:endParaRPr lang="en-US" dirty="0"/>
          </a:p>
          <a:p>
            <a:r>
              <a:rPr lang="en-US" dirty="0"/>
              <a:t>Plan design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Always tried to make incremental changes to keep up with the times; even when there was $0 increase in premiums.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Strategically look at plan design to make sure the right behavior is encouraged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Wrong benefit/incentive could yield unwelcomed behavior.  Low ER copay may look like a great benefit but may lead to the ER being someone’s primary care physician.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This strategy is what has allowed to maintain grandfathered status under ACA.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029E-CDF3-4C1E-8E94-29DF2579C6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10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JOHN WILL SPEAK TO</a:t>
            </a:r>
          </a:p>
          <a:p>
            <a:r>
              <a:rPr lang="en-US" dirty="0"/>
              <a:t>Over the past 10 years over 80% enrollment. Based on KFF study average employee enrollment in employer plans is 70%.</a:t>
            </a:r>
          </a:p>
          <a:p>
            <a:r>
              <a:rPr lang="en-US" dirty="0"/>
              <a:t>https://www.kff.org/report-section/ehbs-2016-summary-of-findings/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029E-CDF3-4C1E-8E94-29DF2579C66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4455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BRIAN WILL SPEAK TO…</a:t>
            </a:r>
          </a:p>
          <a:p>
            <a:r>
              <a:rPr lang="en-US" dirty="0"/>
              <a:t>Over a 10 year period we have been able to maintain virtually the same cost structure between compensation, health insurance, other employee benefits, and other costs</a:t>
            </a:r>
          </a:p>
          <a:p>
            <a:r>
              <a:rPr lang="en-US" dirty="0"/>
              <a:t>Gains in compensation is primarily related to efficiencies running faster than inflation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029E-CDF3-4C1E-8E94-29DF2579C66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4034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JOHN TO TALK TO…..</a:t>
            </a:r>
          </a:p>
          <a:p>
            <a:endParaRPr lang="en-US" dirty="0"/>
          </a:p>
          <a:p>
            <a:r>
              <a:rPr lang="en-US" dirty="0"/>
              <a:t>State Average annual growth rate:  4.3%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Local actuary</a:t>
            </a:r>
          </a:p>
          <a:p>
            <a:r>
              <a:rPr lang="en-US" dirty="0"/>
              <a:t>National Average annual growth rate: 3.1%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KFF</a:t>
            </a:r>
          </a:p>
          <a:p>
            <a:r>
              <a:rPr lang="en-US" dirty="0"/>
              <a:t>Micropulse 10 year average growth rate: -0.2% </a:t>
            </a:r>
          </a:p>
          <a:p>
            <a:endParaRPr lang="en-US" dirty="0"/>
          </a:p>
          <a:p>
            <a:r>
              <a:rPr lang="en-US" dirty="0"/>
              <a:t>Difference between Micropulse inflation rates and Indiana would equate to </a:t>
            </a:r>
          </a:p>
          <a:p>
            <a:endParaRPr lang="en-US" dirty="0"/>
          </a:p>
          <a:p>
            <a:r>
              <a:rPr lang="en-US" dirty="0"/>
              <a:t>Of the $91,000 wellness cost, $45,000 was direct incentives for certain behaviors or participation.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A1029E-CDF3-4C1E-8E94-29DF2579C66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12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pact Statement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>
          <a:xfrm>
            <a:off x="1526665" y="955392"/>
            <a:ext cx="9138670" cy="494721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2497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Headlin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52294" y="5938249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D6B03800-A68A-BE40-AF94-1570812E4D4B}" type="slidenum">
              <a:rPr lang="en-US" sz="900" smtClean="0">
                <a:solidFill>
                  <a:srgbClr val="000000"/>
                </a:solidFill>
                <a:latin typeface="Utopia Std" charset="0"/>
                <a:ea typeface="Utopia Std" charset="0"/>
                <a:cs typeface="Utopia Std" charset="0"/>
              </a:rPr>
              <a:t>‹#›</a:t>
            </a:fld>
            <a:endParaRPr lang="en-US" sz="900" dirty="0">
              <a:solidFill>
                <a:srgbClr val="000000"/>
              </a:solidFill>
              <a:latin typeface="Utopia Std" charset="0"/>
              <a:ea typeface="Utopia Std" charset="0"/>
              <a:cs typeface="Utopia Std" charset="0"/>
            </a:endParaRPr>
          </a:p>
        </p:txBody>
      </p:sp>
      <p:sp>
        <p:nvSpPr>
          <p:cNvPr id="12" name="Title Placeholder 3"/>
          <p:cNvSpPr>
            <a:spLocks noGrp="1"/>
          </p:cNvSpPr>
          <p:nvPr>
            <p:ph type="title"/>
          </p:nvPr>
        </p:nvSpPr>
        <p:spPr>
          <a:xfrm>
            <a:off x="838418" y="365125"/>
            <a:ext cx="102036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7"/>
          <p:cNvSpPr>
            <a:spLocks noGrp="1"/>
          </p:cNvSpPr>
          <p:nvPr>
            <p:ph sz="quarter" idx="10"/>
          </p:nvPr>
        </p:nvSpPr>
        <p:spPr>
          <a:xfrm>
            <a:off x="838200" y="1825625"/>
            <a:ext cx="10203846" cy="41126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3639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, Content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418" y="365125"/>
            <a:ext cx="5257581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/>
          <p:cNvSpPr>
            <a:spLocks noGrp="1"/>
          </p:cNvSpPr>
          <p:nvPr>
            <p:ph sz="quarter" idx="11"/>
          </p:nvPr>
        </p:nvSpPr>
        <p:spPr>
          <a:xfrm>
            <a:off x="838200" y="1825625"/>
            <a:ext cx="5257799" cy="4112624"/>
          </a:xfrm>
        </p:spPr>
        <p:txBody>
          <a:bodyPr/>
          <a:lstStyle>
            <a:lvl1pPr marL="428625" indent="-428625">
              <a:buFont typeface="Arial" charset="0"/>
              <a:buChar char="•"/>
              <a:defRPr/>
            </a:lvl1pPr>
            <a:lvl2pPr marL="800009" indent="-342900">
              <a:buFont typeface="Arial" charset="0"/>
              <a:buChar char="•"/>
              <a:defRPr/>
            </a:lvl2pPr>
            <a:lvl3pPr marL="1199967" indent="-285750">
              <a:buFont typeface="Arial" charset="0"/>
              <a:buChar char="•"/>
              <a:defRPr/>
            </a:lvl3pPr>
            <a:lvl4pPr marL="1657076" indent="-285750">
              <a:buFont typeface="Arial" charset="0"/>
              <a:buChar char="•"/>
              <a:defRPr/>
            </a:lvl4pPr>
            <a:lvl5pPr marL="2114184" indent="-285750"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798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, Content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40686" y="1825625"/>
            <a:ext cx="4801850" cy="4112624"/>
          </a:xfrm>
        </p:spPr>
        <p:txBody>
          <a:bodyPr/>
          <a:lstStyle>
            <a:lvl1pPr marL="428625" indent="-428625">
              <a:buFont typeface="Arial" charset="0"/>
              <a:buChar char="•"/>
              <a:defRPr/>
            </a:lvl1pPr>
            <a:lvl2pPr marL="800009" indent="-342900">
              <a:buFont typeface="Arial" charset="0"/>
              <a:buChar char="•"/>
              <a:defRPr/>
            </a:lvl2pPr>
            <a:lvl3pPr marL="1199967" indent="-285750">
              <a:buFont typeface="Arial" charset="0"/>
              <a:buChar char="•"/>
              <a:defRPr/>
            </a:lvl3pPr>
            <a:lvl4pPr marL="1657076" indent="-285750">
              <a:buFont typeface="Arial" charset="0"/>
              <a:buChar char="•"/>
              <a:defRPr/>
            </a:lvl4pPr>
            <a:lvl5pPr marL="2114184" indent="-285750">
              <a:buFont typeface="Arial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940233" y="1825625"/>
            <a:ext cx="4801850" cy="4112624"/>
          </a:xfrm>
        </p:spPr>
        <p:txBody>
          <a:bodyPr/>
          <a:lstStyle>
            <a:lvl1pPr marL="428625" indent="-428625">
              <a:buFont typeface="Arial" charset="0"/>
              <a:buChar char="•"/>
              <a:defRPr/>
            </a:lvl1pPr>
            <a:lvl2pPr marL="800009" indent="-342900">
              <a:buFont typeface="Arial" charset="0"/>
              <a:buChar char="•"/>
              <a:defRPr/>
            </a:lvl2pPr>
            <a:lvl3pPr marL="1199967" indent="-285750">
              <a:buFont typeface="Arial" charset="0"/>
              <a:buChar char="•"/>
              <a:defRPr/>
            </a:lvl3pPr>
            <a:lvl4pPr marL="1657076" indent="-285750">
              <a:buFont typeface="Arial" charset="0"/>
              <a:buChar char="•"/>
              <a:defRPr/>
            </a:lvl4pPr>
            <a:lvl5pPr marL="2114184" indent="-285750">
              <a:buFont typeface="Arial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02788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, Image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6096000" y="3429000"/>
            <a:ext cx="609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73144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Headline, Image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6096000" y="3429000"/>
            <a:ext cx="609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7"/>
          <p:cNvSpPr>
            <a:spLocks noGrp="1"/>
          </p:cNvSpPr>
          <p:nvPr>
            <p:ph sz="quarter" idx="10"/>
          </p:nvPr>
        </p:nvSpPr>
        <p:spPr>
          <a:xfrm>
            <a:off x="838200" y="1825626"/>
            <a:ext cx="10203846" cy="1603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6432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Headlin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52294" y="5938249"/>
            <a:ext cx="3193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D6B03800-A68A-BE40-AF94-1570812E4D4B}" type="slidenum">
              <a:rPr lang="en-US" sz="900" smtClean="0">
                <a:solidFill>
                  <a:srgbClr val="000000"/>
                </a:solidFill>
                <a:latin typeface="Utopia Std" charset="0"/>
                <a:ea typeface="Utopia Std" charset="0"/>
                <a:cs typeface="Utopia Std" charset="0"/>
              </a:rPr>
              <a:t>‹#›</a:t>
            </a:fld>
            <a:endParaRPr lang="en-US" sz="900" dirty="0">
              <a:solidFill>
                <a:srgbClr val="000000"/>
              </a:solidFill>
              <a:latin typeface="Utopia Std" charset="0"/>
              <a:ea typeface="Utopia Std" charset="0"/>
              <a:cs typeface="Utopia Std" charset="0"/>
            </a:endParaRPr>
          </a:p>
        </p:txBody>
      </p:sp>
      <p:sp>
        <p:nvSpPr>
          <p:cNvPr id="12" name="Title Placeholder 3"/>
          <p:cNvSpPr>
            <a:spLocks noGrp="1"/>
          </p:cNvSpPr>
          <p:nvPr>
            <p:ph type="title"/>
          </p:nvPr>
        </p:nvSpPr>
        <p:spPr>
          <a:xfrm>
            <a:off x="838418" y="365125"/>
            <a:ext cx="102036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ontent Placeholder 7"/>
          <p:cNvSpPr>
            <a:spLocks noGrp="1"/>
          </p:cNvSpPr>
          <p:nvPr>
            <p:ph sz="quarter" idx="10"/>
          </p:nvPr>
        </p:nvSpPr>
        <p:spPr>
          <a:xfrm>
            <a:off x="838200" y="1825625"/>
            <a:ext cx="10203846" cy="41126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579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, Content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418" y="365125"/>
            <a:ext cx="5257581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7"/>
          <p:cNvSpPr>
            <a:spLocks noGrp="1"/>
          </p:cNvSpPr>
          <p:nvPr>
            <p:ph sz="quarter" idx="11"/>
          </p:nvPr>
        </p:nvSpPr>
        <p:spPr>
          <a:xfrm>
            <a:off x="838200" y="1825625"/>
            <a:ext cx="5257799" cy="4112624"/>
          </a:xfrm>
        </p:spPr>
        <p:txBody>
          <a:bodyPr/>
          <a:lstStyle>
            <a:lvl1pPr marL="428625" indent="-428625">
              <a:buFont typeface="Arial" charset="0"/>
              <a:buChar char="•"/>
              <a:defRPr/>
            </a:lvl1pPr>
            <a:lvl2pPr marL="800009" indent="-342900">
              <a:buFont typeface="Arial" charset="0"/>
              <a:buChar char="•"/>
              <a:defRPr/>
            </a:lvl2pPr>
            <a:lvl3pPr marL="1199967" indent="-285750">
              <a:buFont typeface="Arial" charset="0"/>
              <a:buChar char="•"/>
              <a:defRPr/>
            </a:lvl3pPr>
            <a:lvl4pPr marL="1657076" indent="-285750">
              <a:buFont typeface="Arial" charset="0"/>
              <a:buChar char="•"/>
              <a:defRPr/>
            </a:lvl4pPr>
            <a:lvl5pPr marL="2114184" indent="-285750"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69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, Content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40686" y="1825625"/>
            <a:ext cx="4801850" cy="4112624"/>
          </a:xfrm>
        </p:spPr>
        <p:txBody>
          <a:bodyPr/>
          <a:lstStyle>
            <a:lvl1pPr marL="428625" indent="-428625">
              <a:buFont typeface="Arial" charset="0"/>
              <a:buChar char="•"/>
              <a:defRPr/>
            </a:lvl1pPr>
            <a:lvl2pPr marL="800009" indent="-342900">
              <a:buFont typeface="Arial" charset="0"/>
              <a:buChar char="•"/>
              <a:defRPr/>
            </a:lvl2pPr>
            <a:lvl3pPr marL="1199967" indent="-285750">
              <a:buFont typeface="Arial" charset="0"/>
              <a:buChar char="•"/>
              <a:defRPr/>
            </a:lvl3pPr>
            <a:lvl4pPr marL="1657076" indent="-285750">
              <a:buFont typeface="Arial" charset="0"/>
              <a:buChar char="•"/>
              <a:defRPr/>
            </a:lvl4pPr>
            <a:lvl5pPr marL="2114184" indent="-285750"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940233" y="1825625"/>
            <a:ext cx="4801850" cy="4112624"/>
          </a:xfrm>
        </p:spPr>
        <p:txBody>
          <a:bodyPr/>
          <a:lstStyle>
            <a:lvl1pPr marL="428625" indent="-428625">
              <a:buFont typeface="Arial" charset="0"/>
              <a:buChar char="•"/>
              <a:defRPr/>
            </a:lvl1pPr>
            <a:lvl2pPr marL="800009" indent="-342900">
              <a:buFont typeface="Arial" charset="0"/>
              <a:buChar char="•"/>
              <a:defRPr/>
            </a:lvl2pPr>
            <a:lvl3pPr marL="1199967" indent="-285750">
              <a:buFont typeface="Arial" charset="0"/>
              <a:buChar char="•"/>
              <a:defRPr/>
            </a:lvl3pPr>
            <a:lvl4pPr marL="1657076" indent="-285750">
              <a:buFont typeface="Arial" charset="0"/>
              <a:buChar char="•"/>
              <a:defRPr/>
            </a:lvl4pPr>
            <a:lvl5pPr marL="2114184" indent="-285750">
              <a:buFont typeface="Arial" charset="0"/>
              <a:buChar char="•"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703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, Image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6096000" y="3429000"/>
            <a:ext cx="609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16813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Headline, Image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6096000" y="3429000"/>
            <a:ext cx="609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7"/>
          <p:cNvSpPr>
            <a:spLocks noGrp="1"/>
          </p:cNvSpPr>
          <p:nvPr>
            <p:ph sz="quarter" idx="10"/>
          </p:nvPr>
        </p:nvSpPr>
        <p:spPr>
          <a:xfrm>
            <a:off x="838200" y="1825626"/>
            <a:ext cx="10203846" cy="1603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0824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E6788-8E54-4C7A-AAF7-7F993A897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75DBA9-149D-44C4-B925-773E63EC2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B2476-7F6F-4D66-A592-3C4625617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FC3E3-1882-4F97-92A4-EF88411A1BC0}" type="datetimeFigureOut">
              <a:rPr lang="en-US" smtClean="0"/>
              <a:t>7/19/2018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3679B-E314-424F-B543-7A1643D1F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7FFEC5-9CB5-4152-8353-B7A682B0B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3F829-1187-4ACC-8A12-3E73E61B3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753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FC3BC-99DC-471F-B01F-01EA4BB0B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88736-1B36-492A-B817-CC13BAE07D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200262-04B2-44FE-AEB7-6FCD5C3C83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310489-8E46-4628-B4EB-B3409A49B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FC3E3-1882-4F97-92A4-EF88411A1BC0}" type="datetimeFigureOut">
              <a:rPr lang="en-US" smtClean="0"/>
              <a:t>7/19/2018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83BE95-996E-4069-BB52-9DAB5E70D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70E73-6D66-4002-B730-1D7CD017A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3F829-1187-4ACC-8A12-3E73E61B3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259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pact Statement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>
          <a:xfrm>
            <a:off x="1526665" y="955392"/>
            <a:ext cx="9138670" cy="49472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9245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4572000"/>
            <a:ext cx="12192000" cy="2286000"/>
          </a:xfrm>
          <a:prstGeom prst="rect">
            <a:avLst/>
          </a:prstGeom>
          <a:gradFill flip="none" rotWithShape="1">
            <a:gsLst>
              <a:gs pos="0">
                <a:srgbClr val="A3A5A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204052" cy="4112624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1207650" y="339156"/>
            <a:ext cx="370578" cy="2308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fld id="{260E2A6B-A809-4840-BF14-8648BC0BDF87}" type="slidenum">
              <a:rPr lang="id-ID" sz="900" b="0" i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pPr algn="ctr"/>
              <a:t>‹#›</a:t>
            </a:fld>
            <a:r>
              <a:rPr lang="id-ID" sz="900" b="0" i="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 </a:t>
            </a:r>
          </a:p>
        </p:txBody>
      </p:sp>
      <p:sp>
        <p:nvSpPr>
          <p:cNvPr id="4" name="Title Placeholder 3"/>
          <p:cNvSpPr>
            <a:spLocks noGrp="1"/>
          </p:cNvSpPr>
          <p:nvPr>
            <p:ph type="title"/>
          </p:nvPr>
        </p:nvSpPr>
        <p:spPr>
          <a:xfrm>
            <a:off x="838418" y="365125"/>
            <a:ext cx="102036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452294" y="5938249"/>
            <a:ext cx="319318" cy="2308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fld id="{34C36C12-2DEF-914D-A805-D5508C394697}" type="slidenum">
              <a:rPr lang="en-US" sz="900" smtClean="0">
                <a:solidFill>
                  <a:srgbClr val="000000"/>
                </a:solidFill>
                <a:effectLst/>
                <a:latin typeface="Utopia Std" charset="0"/>
                <a:ea typeface="Utopia Std" charset="0"/>
                <a:cs typeface="Utopia Std" charset="0"/>
              </a:rPr>
              <a:t>‹#›</a:t>
            </a:fld>
            <a:endParaRPr lang="en-US" sz="900" dirty="0">
              <a:solidFill>
                <a:srgbClr val="000000"/>
              </a:solidFill>
              <a:effectLst/>
              <a:latin typeface="Utopia Std" charset="0"/>
              <a:ea typeface="Utopia Std" charset="0"/>
              <a:cs typeface="Utopia Std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0648" y="323194"/>
            <a:ext cx="646099" cy="638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043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83" r:id="rId8"/>
  </p:sldLayoutIdLst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lang="en-US" sz="4800" b="1" kern="1200">
          <a:solidFill>
            <a:srgbClr val="4E8ABE"/>
          </a:solidFill>
          <a:latin typeface="Utopia Std" charset="0"/>
          <a:ea typeface="Utopia Std" charset="0"/>
          <a:cs typeface="Utopia Std" charset="0"/>
        </a:defRPr>
      </a:lvl1pPr>
    </p:titleStyle>
    <p:bodyStyle>
      <a:lvl1pPr marL="0" indent="0" algn="l" defTabSz="914217" rtl="0" eaLnBrk="1" latinLnBrk="0" hangingPunct="1">
        <a:lnSpc>
          <a:spcPct val="90000"/>
        </a:lnSpc>
        <a:spcBef>
          <a:spcPts val="1000"/>
        </a:spcBef>
        <a:buFont typeface="Arial" charset="0"/>
        <a:buNone/>
        <a:defRPr lang="en-US" sz="3000" kern="1200" dirty="0" smtClean="0">
          <a:solidFill>
            <a:srgbClr val="000000"/>
          </a:solidFill>
          <a:effectLst/>
          <a:latin typeface="Function Pro Light" charset="0"/>
          <a:ea typeface="Function Pro Light" charset="0"/>
          <a:cs typeface="Function Pro Light" charset="0"/>
        </a:defRPr>
      </a:lvl1pPr>
      <a:lvl2pPr marL="457109" indent="0" algn="l" defTabSz="914217" rtl="0" eaLnBrk="1" latinLnBrk="0" hangingPunct="1">
        <a:lnSpc>
          <a:spcPct val="90000"/>
        </a:lnSpc>
        <a:spcBef>
          <a:spcPts val="500"/>
        </a:spcBef>
        <a:buFont typeface="Arial" charset="0"/>
        <a:buNone/>
        <a:defRPr lang="en-US" sz="2400" kern="1200" dirty="0" smtClean="0">
          <a:solidFill>
            <a:srgbClr val="000000"/>
          </a:solidFill>
          <a:effectLst/>
          <a:latin typeface="Function Pro Light" charset="0"/>
          <a:ea typeface="Function Pro Light" charset="0"/>
          <a:cs typeface="Function Pro Light" charset="0"/>
        </a:defRPr>
      </a:lvl2pPr>
      <a:lvl3pPr marL="914217" indent="0" algn="l" defTabSz="914217" rtl="0" eaLnBrk="1" latinLnBrk="0" hangingPunct="1">
        <a:lnSpc>
          <a:spcPct val="90000"/>
        </a:lnSpc>
        <a:spcBef>
          <a:spcPts val="500"/>
        </a:spcBef>
        <a:buFont typeface="Arial" charset="0"/>
        <a:buNone/>
        <a:defRPr lang="en-US" sz="2200" kern="1200" dirty="0" smtClean="0">
          <a:solidFill>
            <a:srgbClr val="000000"/>
          </a:solidFill>
          <a:effectLst/>
          <a:latin typeface="Function Pro Light" charset="0"/>
          <a:ea typeface="Function Pro Light" charset="0"/>
          <a:cs typeface="Function Pro Light" charset="0"/>
        </a:defRPr>
      </a:lvl3pPr>
      <a:lvl4pPr marL="1371326" indent="0" algn="l" defTabSz="914217" rtl="0" eaLnBrk="1" latinLnBrk="0" hangingPunct="1">
        <a:lnSpc>
          <a:spcPct val="90000"/>
        </a:lnSpc>
        <a:spcBef>
          <a:spcPts val="500"/>
        </a:spcBef>
        <a:buFont typeface="Arial" charset="0"/>
        <a:buNone/>
        <a:defRPr lang="en-US" sz="2000" kern="1200" dirty="0" smtClean="0">
          <a:solidFill>
            <a:srgbClr val="000000"/>
          </a:solidFill>
          <a:effectLst/>
          <a:latin typeface="Function Pro Light" charset="0"/>
          <a:ea typeface="Function Pro Light" charset="0"/>
          <a:cs typeface="Function Pro Light" charset="0"/>
        </a:defRPr>
      </a:lvl4pPr>
      <a:lvl5pPr marL="1828434" indent="0" algn="l" defTabSz="914217" rtl="0" eaLnBrk="1" latinLnBrk="0" hangingPunct="1">
        <a:lnSpc>
          <a:spcPct val="90000"/>
        </a:lnSpc>
        <a:spcBef>
          <a:spcPts val="500"/>
        </a:spcBef>
        <a:buFont typeface="Arial" charset="0"/>
        <a:buNone/>
        <a:defRPr lang="en-US" sz="2000" kern="1200" dirty="0">
          <a:solidFill>
            <a:srgbClr val="000000"/>
          </a:solidFill>
          <a:effectLst/>
          <a:latin typeface="Function Pro Light" charset="0"/>
          <a:ea typeface="Function Pro Light" charset="0"/>
          <a:cs typeface="Function Pro Light" charset="0"/>
        </a:defRPr>
      </a:lvl5pPr>
      <a:lvl6pPr marL="2514097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2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4572000"/>
            <a:ext cx="12192000" cy="2286000"/>
          </a:xfrm>
          <a:prstGeom prst="rect">
            <a:avLst/>
          </a:prstGeom>
          <a:gradFill flip="none" rotWithShape="1">
            <a:gsLst>
              <a:gs pos="0">
                <a:srgbClr val="A3A5A3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204052" cy="4112624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07650" y="339156"/>
            <a:ext cx="370578" cy="230814"/>
          </a:xfrm>
          <a:prstGeom prst="rect">
            <a:avLst/>
          </a:prstGeom>
          <a:noFill/>
        </p:spPr>
        <p:txBody>
          <a:bodyPr wrap="none" lIns="91422" tIns="45711" rIns="91422" bIns="45711" rtlCol="0">
            <a:spAutoFit/>
          </a:bodyPr>
          <a:lstStyle/>
          <a:p>
            <a:pPr algn="ctr"/>
            <a:fld id="{260E2A6B-A809-4840-BF14-8648BC0BDF87}" type="slidenum">
              <a:rPr lang="id-ID" sz="900" b="0" i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pPr algn="ctr"/>
              <a:t>‹#›</a:t>
            </a:fld>
            <a:r>
              <a:rPr lang="id-ID" sz="900" b="0" i="0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 </a:t>
            </a:r>
          </a:p>
        </p:txBody>
      </p:sp>
      <p:sp>
        <p:nvSpPr>
          <p:cNvPr id="4" name="Title Placeholder 3"/>
          <p:cNvSpPr>
            <a:spLocks noGrp="1"/>
          </p:cNvSpPr>
          <p:nvPr>
            <p:ph type="title"/>
          </p:nvPr>
        </p:nvSpPr>
        <p:spPr>
          <a:xfrm>
            <a:off x="838418" y="365125"/>
            <a:ext cx="102036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52294" y="5938249"/>
            <a:ext cx="319318" cy="2308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fld id="{34C36C12-2DEF-914D-A805-D5508C394697}" type="slidenum">
              <a:rPr lang="en-US" sz="900" smtClean="0">
                <a:solidFill>
                  <a:srgbClr val="000000"/>
                </a:solidFill>
                <a:effectLst/>
                <a:latin typeface="Utopia Std" charset="0"/>
                <a:ea typeface="Utopia Std" charset="0"/>
                <a:cs typeface="Utopia Std" charset="0"/>
              </a:rPr>
              <a:t>‹#›</a:t>
            </a:fld>
            <a:endParaRPr lang="en-US" sz="900" dirty="0">
              <a:solidFill>
                <a:srgbClr val="000000"/>
              </a:solidFill>
              <a:effectLst/>
              <a:latin typeface="Utopia Std" charset="0"/>
              <a:ea typeface="Utopia Std" charset="0"/>
              <a:cs typeface="Utopia Std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0648" y="323194"/>
            <a:ext cx="646099" cy="638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978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</p:sldLayoutIdLst>
  <p:hf hdr="0" ftr="0" dt="0"/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lang="en-US" sz="4800" b="1" kern="1200">
          <a:solidFill>
            <a:srgbClr val="4E8ABE"/>
          </a:solidFill>
          <a:latin typeface="Utopia Std" charset="0"/>
          <a:ea typeface="Utopia Std" charset="0"/>
          <a:cs typeface="Utopia Std" charset="0"/>
        </a:defRPr>
      </a:lvl1pPr>
    </p:titleStyle>
    <p:bodyStyle>
      <a:lvl1pPr marL="0" indent="0" algn="l" defTabSz="914217" rtl="0" eaLnBrk="1" latinLnBrk="0" hangingPunct="1">
        <a:lnSpc>
          <a:spcPct val="90000"/>
        </a:lnSpc>
        <a:spcBef>
          <a:spcPts val="1000"/>
        </a:spcBef>
        <a:buFont typeface="Arial" charset="0"/>
        <a:buNone/>
        <a:defRPr lang="en-US" sz="3000" kern="1200" dirty="0" smtClean="0">
          <a:solidFill>
            <a:srgbClr val="000000"/>
          </a:solidFill>
          <a:effectLst/>
          <a:latin typeface="Function Pro Light" charset="0"/>
          <a:ea typeface="Function Pro Light" charset="0"/>
          <a:cs typeface="Function Pro Light" charset="0"/>
        </a:defRPr>
      </a:lvl1pPr>
      <a:lvl2pPr marL="457109" indent="0" algn="l" defTabSz="914217" rtl="0" eaLnBrk="1" latinLnBrk="0" hangingPunct="1">
        <a:lnSpc>
          <a:spcPct val="90000"/>
        </a:lnSpc>
        <a:spcBef>
          <a:spcPts val="500"/>
        </a:spcBef>
        <a:buFont typeface="Arial" charset="0"/>
        <a:buNone/>
        <a:defRPr lang="en-US" sz="2400" kern="1200" dirty="0" smtClean="0">
          <a:solidFill>
            <a:srgbClr val="000000"/>
          </a:solidFill>
          <a:effectLst/>
          <a:latin typeface="Function Pro Light" charset="0"/>
          <a:ea typeface="Function Pro Light" charset="0"/>
          <a:cs typeface="Function Pro Light" charset="0"/>
        </a:defRPr>
      </a:lvl2pPr>
      <a:lvl3pPr marL="914217" indent="0" algn="l" defTabSz="914217" rtl="0" eaLnBrk="1" latinLnBrk="0" hangingPunct="1">
        <a:lnSpc>
          <a:spcPct val="90000"/>
        </a:lnSpc>
        <a:spcBef>
          <a:spcPts val="500"/>
        </a:spcBef>
        <a:buFont typeface="Arial" charset="0"/>
        <a:buNone/>
        <a:defRPr lang="en-US" sz="2200" kern="1200" dirty="0" smtClean="0">
          <a:solidFill>
            <a:srgbClr val="000000"/>
          </a:solidFill>
          <a:effectLst/>
          <a:latin typeface="Function Pro Light" charset="0"/>
          <a:ea typeface="Function Pro Light" charset="0"/>
          <a:cs typeface="Function Pro Light" charset="0"/>
        </a:defRPr>
      </a:lvl3pPr>
      <a:lvl4pPr marL="1371326" indent="0" algn="l" defTabSz="914217" rtl="0" eaLnBrk="1" latinLnBrk="0" hangingPunct="1">
        <a:lnSpc>
          <a:spcPct val="90000"/>
        </a:lnSpc>
        <a:spcBef>
          <a:spcPts val="500"/>
        </a:spcBef>
        <a:buFont typeface="Arial" charset="0"/>
        <a:buNone/>
        <a:defRPr lang="en-US" sz="2000" kern="1200" dirty="0" smtClean="0">
          <a:solidFill>
            <a:srgbClr val="000000"/>
          </a:solidFill>
          <a:effectLst/>
          <a:latin typeface="Function Pro Light" charset="0"/>
          <a:ea typeface="Function Pro Light" charset="0"/>
          <a:cs typeface="Function Pro Light" charset="0"/>
        </a:defRPr>
      </a:lvl4pPr>
      <a:lvl5pPr marL="1828434" indent="0" algn="l" defTabSz="914217" rtl="0" eaLnBrk="1" latinLnBrk="0" hangingPunct="1">
        <a:lnSpc>
          <a:spcPct val="90000"/>
        </a:lnSpc>
        <a:spcBef>
          <a:spcPts val="500"/>
        </a:spcBef>
        <a:buFont typeface="Arial" charset="0"/>
        <a:buNone/>
        <a:defRPr lang="en-US" sz="2000" kern="1200" dirty="0">
          <a:solidFill>
            <a:srgbClr val="000000"/>
          </a:solidFill>
          <a:effectLst/>
          <a:latin typeface="Function Pro Light" charset="0"/>
          <a:ea typeface="Function Pro Light" charset="0"/>
          <a:cs typeface="Function Pro Light" charset="0"/>
        </a:defRPr>
      </a:lvl5pPr>
      <a:lvl6pPr marL="2514097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2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591156" y="2610947"/>
            <a:ext cx="6271774" cy="2231338"/>
            <a:chOff x="3708820" y="4659488"/>
            <a:chExt cx="12543546" cy="4462676"/>
          </a:xfrm>
        </p:grpSpPr>
        <p:sp>
          <p:nvSpPr>
            <p:cNvPr id="8" name="TextBox 7"/>
            <p:cNvSpPr txBox="1"/>
            <p:nvPr/>
          </p:nvSpPr>
          <p:spPr>
            <a:xfrm>
              <a:off x="3714834" y="5545328"/>
              <a:ext cx="12264382" cy="32624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217"/>
              <a:r>
                <a:rPr lang="en-US" sz="10000" b="1" dirty="0">
                  <a:solidFill>
                    <a:srgbClr val="FFFFFF"/>
                  </a:solidFill>
                  <a:latin typeface="Utopia Std" charset="0"/>
                  <a:ea typeface="Utopia Std" charset="0"/>
                  <a:cs typeface="Utopia Std" charset="0"/>
                </a:rPr>
                <a:t>Micropulse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714834" y="8260390"/>
              <a:ext cx="12537532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217"/>
              <a:r>
                <a:rPr lang="en-US" sz="2200" spc="150" dirty="0">
                  <a:solidFill>
                    <a:srgbClr val="FFFFFF"/>
                  </a:solidFill>
                  <a:latin typeface="Function Pro Light" charset="0"/>
                  <a:ea typeface="Function Pro Light" charset="0"/>
                  <a:cs typeface="Function Pro Light" charset="0"/>
                </a:rPr>
                <a:t>Our Health &amp; Wellness Journey| July 20, 2018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708820" y="4659488"/>
              <a:ext cx="6258251" cy="1415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217"/>
              <a:r>
                <a:rPr lang="en-US" sz="4000" b="1" dirty="0">
                  <a:solidFill>
                    <a:srgbClr val="FFFFFF"/>
                  </a:solidFill>
                  <a:latin typeface="Function Pro Light" charset="0"/>
                  <a:ea typeface="Function Pro Light" charset="0"/>
                  <a:cs typeface="Function Pro Light" charset="0"/>
                </a:rPr>
                <a:t>Always Better</a:t>
              </a:r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6305" y="6065446"/>
            <a:ext cx="2514600" cy="51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26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21238-FDF5-4597-B74C-032CBAA4C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next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52D8434-F9F8-46F9-A8A3-BA9A0C4A3A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814260"/>
              </p:ext>
            </p:extLst>
          </p:nvPr>
        </p:nvGraphicFramePr>
        <p:xfrm>
          <a:off x="1876232" y="1305940"/>
          <a:ext cx="8128000" cy="51869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43750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E7D53A2-70F2-4F96-AEEA-AEF83330B1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1546265"/>
              </p:ext>
            </p:extLst>
          </p:nvPr>
        </p:nvGraphicFramePr>
        <p:xfrm>
          <a:off x="1947334" y="1405468"/>
          <a:ext cx="8297332" cy="524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itle 8">
            <a:extLst>
              <a:ext uri="{FF2B5EF4-FFF2-40B4-BE49-F238E27FC236}">
                <a16:creationId xmlns:a16="http://schemas.microsoft.com/office/drawing/2014/main" id="{E05D97D2-18D4-44E7-90B7-A7D46570D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Wellness Strategy</a:t>
            </a:r>
          </a:p>
        </p:txBody>
      </p:sp>
    </p:spTree>
    <p:extLst>
      <p:ext uri="{BB962C8B-B14F-4D97-AF65-F5344CB8AC3E}">
        <p14:creationId xmlns:p14="http://schemas.microsoft.com/office/powerpoint/2010/main" val="40713186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C003EE-A578-4865-8F81-61AE57AE25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3974" y="2627312"/>
            <a:ext cx="10204052" cy="1603375"/>
          </a:xfrm>
        </p:spPr>
        <p:txBody>
          <a:bodyPr>
            <a:normAutofit/>
          </a:bodyPr>
          <a:lstStyle/>
          <a:p>
            <a:pPr algn="ctr"/>
            <a:r>
              <a:rPr lang="en-US" sz="8800" dirty="0"/>
              <a:t>Questions??</a:t>
            </a:r>
          </a:p>
        </p:txBody>
      </p:sp>
    </p:spTree>
    <p:extLst>
      <p:ext uri="{BB962C8B-B14F-4D97-AF65-F5344CB8AC3E}">
        <p14:creationId xmlns:p14="http://schemas.microsoft.com/office/powerpoint/2010/main" val="1275223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4797C9-9484-4405-9D8A-8BD7C1A23F7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325677"/>
            <a:ext cx="10203846" cy="5612572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rgbClr val="4E8ABE"/>
                </a:solidFill>
                <a:latin typeface="Utopia Std" charset="0"/>
              </a:rPr>
              <a:t>About Micropulse</a:t>
            </a:r>
          </a:p>
          <a:p>
            <a:pPr algn="ctr"/>
            <a:endParaRPr lang="en-US" sz="24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Founded in 1988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Privately held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Current Employs 325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Contract Manufacturer of Medical Devices</a:t>
            </a:r>
          </a:p>
          <a:p>
            <a:pPr marL="800009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Implants, Instruments, Cases and Trays, and provides Packaging and Inventory Management for Orthopedic OEMs.</a:t>
            </a:r>
          </a:p>
          <a:p>
            <a:pPr algn="ctr"/>
            <a:endParaRPr lang="en-US" sz="2400" i="1" dirty="0"/>
          </a:p>
          <a:p>
            <a:pPr algn="ctr"/>
            <a:r>
              <a:rPr lang="en-US" sz="2400" i="1" dirty="0"/>
              <a:t>Focused on earning long-term partnerships with leading orthopedic companies built on trust, honesty, and open communication.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484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E73F0C3-D8DA-4CA3-9477-F3E55713A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68043"/>
            <a:ext cx="5181600" cy="3796925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Brian More, CFO</a:t>
            </a:r>
          </a:p>
          <a:p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2 years public accounting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Micropulse (22 years)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Experience in:</a:t>
            </a:r>
          </a:p>
          <a:p>
            <a:pPr marL="914309" lvl="1" indent="-457200">
              <a:buFont typeface="Arial" panose="020B0604020202020204" pitchFamily="34" charset="0"/>
              <a:buChar char="•"/>
            </a:pPr>
            <a:r>
              <a:rPr lang="en-US" dirty="0"/>
              <a:t>finance &amp; accounting</a:t>
            </a:r>
          </a:p>
          <a:p>
            <a:pPr marL="914309" lvl="1" indent="-457200">
              <a:buFont typeface="Arial" panose="020B0604020202020204" pitchFamily="34" charset="0"/>
              <a:buChar char="•"/>
            </a:pPr>
            <a:r>
              <a:rPr lang="en-US" dirty="0"/>
              <a:t>HR</a:t>
            </a:r>
          </a:p>
          <a:p>
            <a:pPr marL="914309" lvl="1" indent="-457200">
              <a:buFont typeface="Arial" panose="020B0604020202020204" pitchFamily="34" charset="0"/>
              <a:buChar char="•"/>
            </a:pPr>
            <a:r>
              <a:rPr lang="en-US" dirty="0"/>
              <a:t>quality systems</a:t>
            </a:r>
          </a:p>
          <a:p>
            <a:pPr marL="914309" lvl="1" indent="-457200">
              <a:buFont typeface="Arial" panose="020B0604020202020204" pitchFamily="34" charset="0"/>
              <a:buChar char="•"/>
            </a:pPr>
            <a:r>
              <a:rPr lang="en-US" dirty="0"/>
              <a:t>information systems</a:t>
            </a:r>
          </a:p>
          <a:p>
            <a:pPr marL="914309" lvl="1" indent="-457200">
              <a:buFont typeface="Arial" panose="020B0604020202020204" pitchFamily="34" charset="0"/>
              <a:buChar char="•"/>
            </a:pPr>
            <a:r>
              <a:rPr lang="en-US" dirty="0"/>
              <a:t>operations.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E4627E-F225-4CDB-B6CA-104AE13C2F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668043"/>
            <a:ext cx="5181600" cy="350892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John </a:t>
            </a:r>
            <a:r>
              <a:rPr lang="en-US" dirty="0" err="1"/>
              <a:t>Saboski</a:t>
            </a:r>
            <a:r>
              <a:rPr lang="en-US" dirty="0"/>
              <a:t>, Payroll &amp; Benefits Manager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Lincoln Financial (5 years)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Micropulse (6 years)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Experience in:</a:t>
            </a:r>
          </a:p>
          <a:p>
            <a:pPr marL="914309" lvl="1" indent="-457200">
              <a:buFont typeface="Arial" panose="020B0604020202020204" pitchFamily="34" charset="0"/>
              <a:buChar char="•"/>
            </a:pPr>
            <a:r>
              <a:rPr lang="en-US" dirty="0"/>
              <a:t>payroll &amp; benefits administration</a:t>
            </a:r>
          </a:p>
          <a:p>
            <a:pPr marL="914309" lvl="1" indent="-457200">
              <a:buFont typeface="Arial" panose="020B0604020202020204" pitchFamily="34" charset="0"/>
              <a:buChar char="•"/>
            </a:pPr>
            <a:r>
              <a:rPr lang="en-US" dirty="0"/>
              <a:t>benefit compliance</a:t>
            </a:r>
          </a:p>
          <a:p>
            <a:pPr marL="914309" lvl="1" indent="-457200">
              <a:buFont typeface="Arial" panose="020B0604020202020204" pitchFamily="34" charset="0"/>
              <a:buChar char="•"/>
            </a:pPr>
            <a:r>
              <a:rPr lang="en-US" dirty="0"/>
              <a:t>benefit planning and management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00AF75-C4F0-465F-8B2B-EB8C9DD57C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012" y="542375"/>
            <a:ext cx="1992813" cy="21256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CC6415C-D330-40CE-B664-88992371B53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427" y="541759"/>
            <a:ext cx="1993392" cy="212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38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7CFB055-D5B5-4FB8-967D-185294A7AC38}"/>
              </a:ext>
            </a:extLst>
          </p:cNvPr>
          <p:cNvGrpSpPr/>
          <p:nvPr/>
        </p:nvGrpSpPr>
        <p:grpSpPr>
          <a:xfrm>
            <a:off x="2558150" y="286476"/>
            <a:ext cx="7075700" cy="6285048"/>
            <a:chOff x="3756038" y="1259839"/>
            <a:chExt cx="4755811" cy="436512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C1F8F61-72E5-4490-A1FF-A7AEBF83484D}"/>
                </a:ext>
              </a:extLst>
            </p:cNvPr>
            <p:cNvSpPr/>
            <p:nvPr/>
          </p:nvSpPr>
          <p:spPr>
            <a:xfrm>
              <a:off x="3756039" y="2358065"/>
              <a:ext cx="607125" cy="32548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vert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3200" b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r>
                <a:rPr lang="en-US" sz="24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igger Impact</a:t>
              </a:r>
              <a:endParaRPr lang="en-US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096D838-9141-44CC-BB62-809E0CFE2688}"/>
                </a:ext>
              </a:extLst>
            </p:cNvPr>
            <p:cNvSpPr/>
            <p:nvPr/>
          </p:nvSpPr>
          <p:spPr>
            <a:xfrm>
              <a:off x="4565539" y="2370120"/>
              <a:ext cx="607125" cy="32548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vert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3200" b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r>
                <a:rPr lang="en-US" sz="24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mpowered Employees</a:t>
              </a:r>
              <a:endParaRPr lang="en-US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C57B69A-DDF9-430E-A258-7A316C660D23}"/>
                </a:ext>
              </a:extLst>
            </p:cNvPr>
            <p:cNvSpPr/>
            <p:nvPr/>
          </p:nvSpPr>
          <p:spPr>
            <a:xfrm>
              <a:off x="5375039" y="2370120"/>
              <a:ext cx="607125" cy="32548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vert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3200" b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T</a:t>
              </a:r>
              <a:r>
                <a:rPr lang="en-US" sz="24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rusting Relationships</a:t>
              </a:r>
              <a:endParaRPr lang="en-US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C87F8F9-6059-4A47-B370-9D2C9D7D9C96}"/>
                </a:ext>
              </a:extLst>
            </p:cNvPr>
            <p:cNvSpPr/>
            <p:nvPr/>
          </p:nvSpPr>
          <p:spPr>
            <a:xfrm>
              <a:off x="6198030" y="2370120"/>
              <a:ext cx="607125" cy="32548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vert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3200" b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T</a:t>
              </a:r>
              <a:r>
                <a:rPr lang="en-US" sz="24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raining &amp; Development</a:t>
              </a:r>
              <a:endParaRPr lang="en-US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59E2071-606A-41A1-BC4C-1FEC89E9EC5F}"/>
                </a:ext>
              </a:extLst>
            </p:cNvPr>
            <p:cNvSpPr/>
            <p:nvPr/>
          </p:nvSpPr>
          <p:spPr>
            <a:xfrm>
              <a:off x="7007530" y="2358065"/>
              <a:ext cx="607125" cy="32548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vert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3200" b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r>
                <a:rPr lang="en-US" sz="24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ngaging &amp; Enhanced     				Community</a:t>
              </a:r>
              <a:endParaRPr lang="en-US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8BD197E-B3FD-43B1-8B36-A24C1E251965}"/>
                </a:ext>
              </a:extLst>
            </p:cNvPr>
            <p:cNvSpPr/>
            <p:nvPr/>
          </p:nvSpPr>
          <p:spPr>
            <a:xfrm>
              <a:off x="7817030" y="2370120"/>
              <a:ext cx="607125" cy="32548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vert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3200" b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R</a:t>
              </a:r>
              <a:r>
                <a:rPr lang="en-US" sz="24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eadiness to Solve Problems</a:t>
              </a:r>
              <a:endParaRPr lang="en-US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BDE10EB-8CDC-4E48-9E8D-0668F20A74B8}"/>
                </a:ext>
              </a:extLst>
            </p:cNvPr>
            <p:cNvSpPr/>
            <p:nvPr/>
          </p:nvSpPr>
          <p:spPr>
            <a:xfrm>
              <a:off x="3756038" y="1259839"/>
              <a:ext cx="4755811" cy="103795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3600" i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Vision:</a:t>
              </a:r>
              <a:endParaRPr lang="en-US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400" i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Always </a:t>
              </a:r>
              <a:r>
                <a:rPr lang="en-US" sz="2400" b="1" i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Better</a:t>
              </a:r>
              <a:r>
                <a:rPr lang="en-US" sz="2400" i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; our co-workers,</a:t>
              </a:r>
            </a:p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400" i="1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our community, our customers</a:t>
              </a:r>
              <a:endParaRPr lang="en-US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11960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 descr="Basic Timeline" title="SmartArt">
            <a:extLst>
              <a:ext uri="{FF2B5EF4-FFF2-40B4-BE49-F238E27FC236}">
                <a16:creationId xmlns:a16="http://schemas.microsoft.com/office/drawing/2014/main" id="{42FC11E3-F504-4503-83D4-67BB3AB8E6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2965105"/>
              </p:ext>
            </p:extLst>
          </p:nvPr>
        </p:nvGraphicFramePr>
        <p:xfrm>
          <a:off x="406401" y="897468"/>
          <a:ext cx="11514666" cy="57742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E9F7A3BE-9047-4BDC-9206-D77295015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418" y="365126"/>
            <a:ext cx="10203628" cy="962634"/>
          </a:xfrm>
        </p:spPr>
        <p:txBody>
          <a:bodyPr/>
          <a:lstStyle/>
          <a:p>
            <a:r>
              <a:rPr lang="en-US" dirty="0"/>
              <a:t>Our Journey</a:t>
            </a:r>
          </a:p>
        </p:txBody>
      </p:sp>
    </p:spTree>
    <p:extLst>
      <p:ext uri="{BB962C8B-B14F-4D97-AF65-F5344CB8AC3E}">
        <p14:creationId xmlns:p14="http://schemas.microsoft.com/office/powerpoint/2010/main" val="26814701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CF18F66-D1A1-4F6C-A0D3-2F8A504871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872992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CDA4CD7-8647-4368-8C3F-040EA6657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5726" y="2766217"/>
            <a:ext cx="4812632" cy="1325563"/>
          </a:xfrm>
        </p:spPr>
        <p:txBody>
          <a:bodyPr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Our Approach</a:t>
            </a:r>
          </a:p>
        </p:txBody>
      </p:sp>
    </p:spTree>
    <p:extLst>
      <p:ext uri="{BB962C8B-B14F-4D97-AF65-F5344CB8AC3E}">
        <p14:creationId xmlns:p14="http://schemas.microsoft.com/office/powerpoint/2010/main" val="5549079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DFE0E-83A0-43DB-A039-22E16FF4B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Enrollment through the years</a:t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2230DCE6-298C-4685-BF55-81374E0CE057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57719057"/>
              </p:ext>
            </p:extLst>
          </p:nvPr>
        </p:nvGraphicFramePr>
        <p:xfrm>
          <a:off x="838200" y="1825625"/>
          <a:ext cx="10204450" cy="4113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42586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61A7F-4813-4A55-8582-270F99EF4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35836"/>
          </a:xfrm>
        </p:spPr>
        <p:txBody>
          <a:bodyPr/>
          <a:lstStyle/>
          <a:p>
            <a:r>
              <a:rPr lang="en-US" dirty="0"/>
              <a:t>Managing Cost (Last 10 Years)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6ED4025-A7C6-4C14-8057-3A514317B9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8532268"/>
              </p:ext>
            </p:extLst>
          </p:nvPr>
        </p:nvGraphicFramePr>
        <p:xfrm>
          <a:off x="1335601" y="1400962"/>
          <a:ext cx="9001387" cy="4848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235867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61A7F-4813-4A55-8582-270F99EF4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35836"/>
          </a:xfrm>
        </p:spPr>
        <p:txBody>
          <a:bodyPr/>
          <a:lstStyle/>
          <a:p>
            <a:r>
              <a:rPr lang="en-US" dirty="0"/>
              <a:t>Our Cost Curve…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2CD2348B-10CD-4C01-B162-FC7669C100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3512179"/>
              </p:ext>
            </p:extLst>
          </p:nvPr>
        </p:nvGraphicFramePr>
        <p:xfrm>
          <a:off x="643467" y="1710267"/>
          <a:ext cx="10710333" cy="47826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CB6E61A-7E78-478F-A47F-34F63EF931B3}"/>
              </a:ext>
            </a:extLst>
          </p:cNvPr>
          <p:cNvSpPr txBox="1"/>
          <p:nvPr/>
        </p:nvSpPr>
        <p:spPr>
          <a:xfrm>
            <a:off x="7975600" y="1032933"/>
            <a:ext cx="238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/>
              <a:t>**Cost per employee per month**</a:t>
            </a:r>
          </a:p>
        </p:txBody>
      </p:sp>
    </p:spTree>
    <p:extLst>
      <p:ext uri="{BB962C8B-B14F-4D97-AF65-F5344CB8AC3E}">
        <p14:creationId xmlns:p14="http://schemas.microsoft.com/office/powerpoint/2010/main" val="2530136318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icropulse PowerPoint - 2018" id="{452B42C8-A340-45A9-922F-3D2100CC0D10}" vid="{1AF80575-1C38-47D8-9754-7ABBE58ED9FA}"/>
    </a:ext>
  </a:extLst>
</a:theme>
</file>

<file path=ppt/theme/theme2.xml><?xml version="1.0" encoding="utf-8"?>
<a:theme xmlns:a="http://schemas.openxmlformats.org/drawingml/2006/main" name="2_Default Theme">
  <a:themeElements>
    <a:clrScheme name="Ghost 1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B0B1B3"/>
      </a:accent2>
      <a:accent3>
        <a:srgbClr val="000000"/>
      </a:accent3>
      <a:accent4>
        <a:srgbClr val="91969B"/>
      </a:accent4>
      <a:accent5>
        <a:srgbClr val="4B5050"/>
      </a:accent5>
      <a:accent6>
        <a:srgbClr val="91969B"/>
      </a:accent6>
      <a:hlink>
        <a:srgbClr val="4B5050"/>
      </a:hlink>
      <a:folHlink>
        <a:srgbClr val="19BB9B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icropulse PowerPoint - 2018" id="{452B42C8-A340-45A9-922F-3D2100CC0D10}" vid="{1AF80575-1C38-47D8-9754-7ABBE58ED9F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3290</TotalTime>
  <Words>903</Words>
  <Application>Microsoft Office PowerPoint</Application>
  <PresentationFormat>Widescreen</PresentationFormat>
  <Paragraphs>180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Arial</vt:lpstr>
      <vt:lpstr>Calibri</vt:lpstr>
      <vt:lpstr>Calibri Light</vt:lpstr>
      <vt:lpstr>Function Pro Light</vt:lpstr>
      <vt:lpstr>Lato Light</vt:lpstr>
      <vt:lpstr>Montserrat Light</vt:lpstr>
      <vt:lpstr>Times New Roman</vt:lpstr>
      <vt:lpstr>Utopia Std</vt:lpstr>
      <vt:lpstr>Default Theme</vt:lpstr>
      <vt:lpstr>2_Default Theme</vt:lpstr>
      <vt:lpstr>PowerPoint Presentation</vt:lpstr>
      <vt:lpstr>PowerPoint Presentation</vt:lpstr>
      <vt:lpstr>PowerPoint Presentation</vt:lpstr>
      <vt:lpstr>PowerPoint Presentation</vt:lpstr>
      <vt:lpstr>Our Journey</vt:lpstr>
      <vt:lpstr>Our Approach</vt:lpstr>
      <vt:lpstr>Enrollment through the years </vt:lpstr>
      <vt:lpstr>Managing Cost (Last 10 Years)</vt:lpstr>
      <vt:lpstr>Our Cost Curve…</vt:lpstr>
      <vt:lpstr>What’s next</vt:lpstr>
      <vt:lpstr>Wellness Strategy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More</dc:creator>
  <cp:lastModifiedBy>Julie Hughbanks</cp:lastModifiedBy>
  <cp:revision>41</cp:revision>
  <cp:lastPrinted>2018-07-18T17:31:55Z</cp:lastPrinted>
  <dcterms:created xsi:type="dcterms:W3CDTF">2018-06-26T01:54:41Z</dcterms:created>
  <dcterms:modified xsi:type="dcterms:W3CDTF">2018-07-19T15:40:14Z</dcterms:modified>
</cp:coreProperties>
</file>