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43891200" cy="32918400"/>
  <p:notesSz cx="6858000" cy="9144000"/>
  <p:embeddedFontLst>
    <p:embeddedFont>
      <p:font typeface="Nunito" pitchFamily="2" charset="0"/>
      <p:regular r:id="rId3"/>
      <p:bold r:id="rId4"/>
      <p:italic r:id="rId5"/>
      <p:boldItalic r:id="rId6"/>
    </p:embeddedFont>
    <p:embeddedFont>
      <p:font typeface="Nunito Black" pitchFamily="2" charset="0"/>
      <p:bold r:id="rId7"/>
      <p:boldItalic r:id="rId8"/>
    </p:embeddedFont>
    <p:embeddedFont>
      <p:font typeface="Open Sans" panose="020B0606030504020204" pitchFamily="34" charset="0"/>
      <p:regular r:id="rId9"/>
      <p:bold r:id="rId10"/>
      <p:italic r:id="rId11"/>
      <p:boldItalic r:id="rId12"/>
    </p:embeddedFont>
  </p:embeddedFontLst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B7CB5E-9EF2-499C-80DF-5856C6A1E4E8}" v="647" dt="2023-10-30T21:25:59.4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26" d="100"/>
          <a:sy n="26" d="100"/>
        </p:scale>
        <p:origin x="2118" y="-474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viewProps" Target="viewProps.xml"/><Relationship Id="rId10" Type="http://schemas.openxmlformats.org/officeDocument/2006/relationships/font" Target="fonts/font8.fntdata"/><Relationship Id="rId19" Type="http://schemas.microsoft.com/office/2015/10/relationships/revisionInfo" Target="revisionInfo.xml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Richardson" userId="a4a83963-bbbc-430e-a8d6-b4601ecb6004" providerId="ADAL" clId="{EFB7CB5E-9EF2-499C-80DF-5856C6A1E4E8}"/>
    <pc:docChg chg="undo redo custSel modSld">
      <pc:chgData name="Janette Richardson" userId="a4a83963-bbbc-430e-a8d6-b4601ecb6004" providerId="ADAL" clId="{EFB7CB5E-9EF2-499C-80DF-5856C6A1E4E8}" dt="2023-10-30T21:26:15.364" v="4104" actId="1076"/>
      <pc:docMkLst>
        <pc:docMk/>
      </pc:docMkLst>
      <pc:sldChg chg="addSp delSp modSp mod">
        <pc:chgData name="Janette Richardson" userId="a4a83963-bbbc-430e-a8d6-b4601ecb6004" providerId="ADAL" clId="{EFB7CB5E-9EF2-499C-80DF-5856C6A1E4E8}" dt="2023-10-30T21:26:15.364" v="4104" actId="1076"/>
        <pc:sldMkLst>
          <pc:docMk/>
          <pc:sldMk cId="0" sldId="256"/>
        </pc:sldMkLst>
        <pc:spChg chg="mod">
          <ac:chgData name="Janette Richardson" userId="a4a83963-bbbc-430e-a8d6-b4601ecb6004" providerId="ADAL" clId="{EFB7CB5E-9EF2-499C-80DF-5856C6A1E4E8}" dt="2023-10-30T20:47:52.647" v="3932" actId="20577"/>
          <ac:spMkLst>
            <pc:docMk/>
            <pc:sldMk cId="0" sldId="256"/>
            <ac:spMk id="16" creationId="{D3B51F6E-41A5-4D7C-9B15-CDBAC096BAD1}"/>
          </ac:spMkLst>
        </pc:spChg>
        <pc:spChg chg="mod">
          <ac:chgData name="Janette Richardson" userId="a4a83963-bbbc-430e-a8d6-b4601ecb6004" providerId="ADAL" clId="{EFB7CB5E-9EF2-499C-80DF-5856C6A1E4E8}" dt="2023-10-25T01:52:54.805" v="1141" actId="255"/>
          <ac:spMkLst>
            <pc:docMk/>
            <pc:sldMk cId="0" sldId="256"/>
            <ac:spMk id="17" creationId="{0A363635-BCEE-4B55-ADB3-58433C0697E0}"/>
          </ac:spMkLst>
        </pc:spChg>
        <pc:spChg chg="mod">
          <ac:chgData name="Janette Richardson" userId="a4a83963-bbbc-430e-a8d6-b4601ecb6004" providerId="ADAL" clId="{EFB7CB5E-9EF2-499C-80DF-5856C6A1E4E8}" dt="2023-10-28T22:39:52.473" v="3836" actId="20577"/>
          <ac:spMkLst>
            <pc:docMk/>
            <pc:sldMk cId="0" sldId="256"/>
            <ac:spMk id="18" creationId="{660D2150-C4B6-4E14-B13B-A9330CA0275C}"/>
          </ac:spMkLst>
        </pc:spChg>
        <pc:spChg chg="mod">
          <ac:chgData name="Janette Richardson" userId="a4a83963-bbbc-430e-a8d6-b4601ecb6004" providerId="ADAL" clId="{EFB7CB5E-9EF2-499C-80DF-5856C6A1E4E8}" dt="2023-10-25T02:06:36.993" v="1767" actId="14100"/>
          <ac:spMkLst>
            <pc:docMk/>
            <pc:sldMk cId="0" sldId="256"/>
            <ac:spMk id="19" creationId="{56B51769-050A-4089-A605-7F5F55540FEF}"/>
          </ac:spMkLst>
        </pc:spChg>
        <pc:spChg chg="mod">
          <ac:chgData name="Janette Richardson" userId="a4a83963-bbbc-430e-a8d6-b4601ecb6004" providerId="ADAL" clId="{EFB7CB5E-9EF2-499C-80DF-5856C6A1E4E8}" dt="2023-10-30T20:05:31.455" v="3881" actId="14861"/>
          <ac:spMkLst>
            <pc:docMk/>
            <pc:sldMk cId="0" sldId="256"/>
            <ac:spMk id="20" creationId="{9BF71E88-A0A1-440B-ABF9-DBF8076C9D49}"/>
          </ac:spMkLst>
        </pc:spChg>
        <pc:spChg chg="mod">
          <ac:chgData name="Janette Richardson" userId="a4a83963-bbbc-430e-a8d6-b4601ecb6004" providerId="ADAL" clId="{EFB7CB5E-9EF2-499C-80DF-5856C6A1E4E8}" dt="2023-10-25T01:56:03.233" v="1154" actId="339"/>
          <ac:spMkLst>
            <pc:docMk/>
            <pc:sldMk cId="0" sldId="256"/>
            <ac:spMk id="21" creationId="{D199CE64-341D-4865-BAC0-9C2B0065BF53}"/>
          </ac:spMkLst>
        </pc:spChg>
        <pc:spChg chg="mod">
          <ac:chgData name="Janette Richardson" userId="a4a83963-bbbc-430e-a8d6-b4601ecb6004" providerId="ADAL" clId="{EFB7CB5E-9EF2-499C-80DF-5856C6A1E4E8}" dt="2023-10-30T21:22:31.865" v="4025" actId="15"/>
          <ac:spMkLst>
            <pc:docMk/>
            <pc:sldMk cId="0" sldId="256"/>
            <ac:spMk id="22" creationId="{62B2D60D-B2E1-4903-BD59-716F7CEA0668}"/>
          </ac:spMkLst>
        </pc:spChg>
        <pc:spChg chg="mod">
          <ac:chgData name="Janette Richardson" userId="a4a83963-bbbc-430e-a8d6-b4601ecb6004" providerId="ADAL" clId="{EFB7CB5E-9EF2-499C-80DF-5856C6A1E4E8}" dt="2023-10-25T01:56:14.113" v="1155" actId="339"/>
          <ac:spMkLst>
            <pc:docMk/>
            <pc:sldMk cId="0" sldId="256"/>
            <ac:spMk id="23" creationId="{649B2B52-1DC3-4E00-AA81-9A9BDF50D0C9}"/>
          </ac:spMkLst>
        </pc:spChg>
        <pc:spChg chg="mod">
          <ac:chgData name="Janette Richardson" userId="a4a83963-bbbc-430e-a8d6-b4601ecb6004" providerId="ADAL" clId="{EFB7CB5E-9EF2-499C-80DF-5856C6A1E4E8}" dt="2023-10-28T22:37:14.092" v="3740" actId="1076"/>
          <ac:spMkLst>
            <pc:docMk/>
            <pc:sldMk cId="0" sldId="256"/>
            <ac:spMk id="24" creationId="{E26A9AEA-EC62-46B3-990F-8C6758BC775D}"/>
          </ac:spMkLst>
        </pc:spChg>
        <pc:spChg chg="mod">
          <ac:chgData name="Janette Richardson" userId="a4a83963-bbbc-430e-a8d6-b4601ecb6004" providerId="ADAL" clId="{EFB7CB5E-9EF2-499C-80DF-5856C6A1E4E8}" dt="2023-10-28T22:37:22.243" v="3741" actId="1076"/>
          <ac:spMkLst>
            <pc:docMk/>
            <pc:sldMk cId="0" sldId="256"/>
            <ac:spMk id="25" creationId="{3134479B-87AD-48CB-BE42-1B7030F3B1C7}"/>
          </ac:spMkLst>
        </pc:spChg>
        <pc:spChg chg="mod">
          <ac:chgData name="Janette Richardson" userId="a4a83963-bbbc-430e-a8d6-b4601ecb6004" providerId="ADAL" clId="{EFB7CB5E-9EF2-499C-80DF-5856C6A1E4E8}" dt="2023-10-28T22:39:59.954" v="3837" actId="1076"/>
          <ac:spMkLst>
            <pc:docMk/>
            <pc:sldMk cId="0" sldId="256"/>
            <ac:spMk id="26" creationId="{08B27C09-FD47-44CE-8AD0-B239C49C4F5D}"/>
          </ac:spMkLst>
        </pc:spChg>
        <pc:spChg chg="mod">
          <ac:chgData name="Janette Richardson" userId="a4a83963-bbbc-430e-a8d6-b4601ecb6004" providerId="ADAL" clId="{EFB7CB5E-9EF2-499C-80DF-5856C6A1E4E8}" dt="2023-10-28T22:40:47.019" v="3840" actId="1076"/>
          <ac:spMkLst>
            <pc:docMk/>
            <pc:sldMk cId="0" sldId="256"/>
            <ac:spMk id="27" creationId="{98D14DB5-1AFE-4838-B666-0B2184BF559F}"/>
          </ac:spMkLst>
        </pc:spChg>
        <pc:spChg chg="mod">
          <ac:chgData name="Janette Richardson" userId="a4a83963-bbbc-430e-a8d6-b4601ecb6004" providerId="ADAL" clId="{EFB7CB5E-9EF2-499C-80DF-5856C6A1E4E8}" dt="2023-10-28T22:38:17.834" v="3822" actId="6549"/>
          <ac:spMkLst>
            <pc:docMk/>
            <pc:sldMk cId="0" sldId="256"/>
            <ac:spMk id="28" creationId="{6258151E-49CC-4DED-BAB7-C6568770CA38}"/>
          </ac:spMkLst>
        </pc:spChg>
        <pc:spChg chg="mod">
          <ac:chgData name="Janette Richardson" userId="a4a83963-bbbc-430e-a8d6-b4601ecb6004" providerId="ADAL" clId="{EFB7CB5E-9EF2-499C-80DF-5856C6A1E4E8}" dt="2023-10-28T22:38:26.715" v="3823" actId="14100"/>
          <ac:spMkLst>
            <pc:docMk/>
            <pc:sldMk cId="0" sldId="256"/>
            <ac:spMk id="29" creationId="{B159E2ED-58ED-4C4D-AADA-65963204CFC8}"/>
          </ac:spMkLst>
        </pc:spChg>
        <pc:spChg chg="mod">
          <ac:chgData name="Janette Richardson" userId="a4a83963-bbbc-430e-a8d6-b4601ecb6004" providerId="ADAL" clId="{EFB7CB5E-9EF2-499C-80DF-5856C6A1E4E8}" dt="2023-10-30T21:25:59.462" v="4102" actId="14100"/>
          <ac:spMkLst>
            <pc:docMk/>
            <pc:sldMk cId="0" sldId="256"/>
            <ac:spMk id="30" creationId="{418E6029-BC8D-48A6-B73A-6AF8EE0DED0C}"/>
          </ac:spMkLst>
        </pc:spChg>
        <pc:spChg chg="mod">
          <ac:chgData name="Janette Richardson" userId="a4a83963-bbbc-430e-a8d6-b4601ecb6004" providerId="ADAL" clId="{EFB7CB5E-9EF2-499C-80DF-5856C6A1E4E8}" dt="2023-10-25T04:51:41.067" v="2773" actId="1076"/>
          <ac:spMkLst>
            <pc:docMk/>
            <pc:sldMk cId="0" sldId="256"/>
            <ac:spMk id="31" creationId="{6127A719-505A-4C44-8032-B19C962A0648}"/>
          </ac:spMkLst>
        </pc:spChg>
        <pc:spChg chg="add mod">
          <ac:chgData name="Janette Richardson" userId="a4a83963-bbbc-430e-a8d6-b4601ecb6004" providerId="ADAL" clId="{EFB7CB5E-9EF2-499C-80DF-5856C6A1E4E8}" dt="2023-10-28T22:36:57.921" v="3737" actId="571"/>
          <ac:spMkLst>
            <pc:docMk/>
            <pc:sldMk cId="0" sldId="256"/>
            <ac:spMk id="33" creationId="{6FA76925-2D1E-4291-AB0A-9F1D19BF42F5}"/>
          </ac:spMkLst>
        </pc:spChg>
        <pc:spChg chg="add mod">
          <ac:chgData name="Janette Richardson" userId="a4a83963-bbbc-430e-a8d6-b4601ecb6004" providerId="ADAL" clId="{EFB7CB5E-9EF2-499C-80DF-5856C6A1E4E8}" dt="2023-10-28T22:36:57.921" v="3737" actId="571"/>
          <ac:spMkLst>
            <pc:docMk/>
            <pc:sldMk cId="0" sldId="256"/>
            <ac:spMk id="34" creationId="{ECC52302-161C-4F58-9E06-4928244BD3E9}"/>
          </ac:spMkLst>
        </pc:spChg>
        <pc:spChg chg="add mod">
          <ac:chgData name="Janette Richardson" userId="a4a83963-bbbc-430e-a8d6-b4601ecb6004" providerId="ADAL" clId="{EFB7CB5E-9EF2-499C-80DF-5856C6A1E4E8}" dt="2023-10-28T22:39:42.469" v="3831" actId="571"/>
          <ac:spMkLst>
            <pc:docMk/>
            <pc:sldMk cId="0" sldId="256"/>
            <ac:spMk id="35" creationId="{E8CBF45E-9289-423E-BCD7-E549EA452A03}"/>
          </ac:spMkLst>
        </pc:spChg>
        <pc:spChg chg="add mod">
          <ac:chgData name="Janette Richardson" userId="a4a83963-bbbc-430e-a8d6-b4601ecb6004" providerId="ADAL" clId="{EFB7CB5E-9EF2-499C-80DF-5856C6A1E4E8}" dt="2023-10-28T22:39:42.469" v="3831" actId="571"/>
          <ac:spMkLst>
            <pc:docMk/>
            <pc:sldMk cId="0" sldId="256"/>
            <ac:spMk id="36" creationId="{41C71E85-F4E5-4917-8947-F147CC8C9D89}"/>
          </ac:spMkLst>
        </pc:spChg>
        <pc:spChg chg="mod">
          <ac:chgData name="Janette Richardson" userId="a4a83963-bbbc-430e-a8d6-b4601ecb6004" providerId="ADAL" clId="{EFB7CB5E-9EF2-499C-80DF-5856C6A1E4E8}" dt="2023-10-30T20:51:41.055" v="3944" actId="1076"/>
          <ac:spMkLst>
            <pc:docMk/>
            <pc:sldMk cId="0" sldId="256"/>
            <ac:spMk id="2050" creationId="{00000000-0000-0000-0000-000000000000}"/>
          </ac:spMkLst>
        </pc:spChg>
        <pc:graphicFrameChg chg="add del mod">
          <ac:chgData name="Janette Richardson" userId="a4a83963-bbbc-430e-a8d6-b4601ecb6004" providerId="ADAL" clId="{EFB7CB5E-9EF2-499C-80DF-5856C6A1E4E8}" dt="2023-10-25T04:48:00.508" v="2757" actId="21"/>
          <ac:graphicFrameMkLst>
            <pc:docMk/>
            <pc:sldMk cId="0" sldId="256"/>
            <ac:graphicFrameMk id="8" creationId="{937ADAEA-A48F-45F2-A521-6843D47C8A54}"/>
          </ac:graphicFrameMkLst>
        </pc:graphicFrameChg>
        <pc:picChg chg="add del mod">
          <ac:chgData name="Janette Richardson" userId="a4a83963-bbbc-430e-a8d6-b4601ecb6004" providerId="ADAL" clId="{EFB7CB5E-9EF2-499C-80DF-5856C6A1E4E8}" dt="2023-10-30T20:40:00.009" v="3893" actId="478"/>
          <ac:picMkLst>
            <pc:docMk/>
            <pc:sldMk cId="0" sldId="256"/>
            <ac:picMk id="2" creationId="{6D9E3517-D609-4D30-B32D-5F94347FA8E6}"/>
          </ac:picMkLst>
        </pc:picChg>
        <pc:picChg chg="add del mod">
          <ac:chgData name="Janette Richardson" userId="a4a83963-bbbc-430e-a8d6-b4601ecb6004" providerId="ADAL" clId="{EFB7CB5E-9EF2-499C-80DF-5856C6A1E4E8}" dt="2023-10-25T04:40:05.283" v="2561" actId="478"/>
          <ac:picMkLst>
            <pc:docMk/>
            <pc:sldMk cId="0" sldId="256"/>
            <ac:picMk id="3" creationId="{405A5B7F-AB00-4F65-B5C7-CB6E818958CE}"/>
          </ac:picMkLst>
        </pc:picChg>
        <pc:picChg chg="add mod modCrop">
          <ac:chgData name="Janette Richardson" userId="a4a83963-bbbc-430e-a8d6-b4601ecb6004" providerId="ADAL" clId="{EFB7CB5E-9EF2-499C-80DF-5856C6A1E4E8}" dt="2023-10-30T20:43:49.695" v="3919" actId="14861"/>
          <ac:picMkLst>
            <pc:docMk/>
            <pc:sldMk cId="0" sldId="256"/>
            <ac:picMk id="3" creationId="{6474E758-59A7-4602-8D89-46A1CEDFE2CB}"/>
          </ac:picMkLst>
        </pc:picChg>
        <pc:picChg chg="add mod">
          <ac:chgData name="Janette Richardson" userId="a4a83963-bbbc-430e-a8d6-b4601ecb6004" providerId="ADAL" clId="{EFB7CB5E-9EF2-499C-80DF-5856C6A1E4E8}" dt="2023-10-30T20:43:14.083" v="3917" actId="14861"/>
          <ac:picMkLst>
            <pc:docMk/>
            <pc:sldMk cId="0" sldId="256"/>
            <ac:picMk id="4" creationId="{2A389489-7951-4894-904B-E214A1D718A0}"/>
          </ac:picMkLst>
        </pc:picChg>
        <pc:picChg chg="add mod">
          <ac:chgData name="Janette Richardson" userId="a4a83963-bbbc-430e-a8d6-b4601ecb6004" providerId="ADAL" clId="{EFB7CB5E-9EF2-499C-80DF-5856C6A1E4E8}" dt="2023-10-25T01:49:43.453" v="1133" actId="1076"/>
          <ac:picMkLst>
            <pc:docMk/>
            <pc:sldMk cId="0" sldId="256"/>
            <ac:picMk id="5" creationId="{61208ABC-E86C-4B74-9164-085356F5173D}"/>
          </ac:picMkLst>
        </pc:picChg>
        <pc:picChg chg="add del mod">
          <ac:chgData name="Janette Richardson" userId="a4a83963-bbbc-430e-a8d6-b4601ecb6004" providerId="ADAL" clId="{EFB7CB5E-9EF2-499C-80DF-5856C6A1E4E8}" dt="2023-10-30T20:51:57.256" v="3948" actId="478"/>
          <ac:picMkLst>
            <pc:docMk/>
            <pc:sldMk cId="0" sldId="256"/>
            <ac:picMk id="6" creationId="{55D62585-07D8-4271-AA99-B32271B2F929}"/>
          </ac:picMkLst>
        </pc:picChg>
        <pc:picChg chg="add mod modCrop">
          <ac:chgData name="Janette Richardson" userId="a4a83963-bbbc-430e-a8d6-b4601ecb6004" providerId="ADAL" clId="{EFB7CB5E-9EF2-499C-80DF-5856C6A1E4E8}" dt="2023-10-30T21:18:27.378" v="3982" actId="1076"/>
          <ac:picMkLst>
            <pc:docMk/>
            <pc:sldMk cId="0" sldId="256"/>
            <ac:picMk id="7" creationId="{D5B3B486-8280-410C-98D7-757DCFDAFA00}"/>
          </ac:picMkLst>
        </pc:picChg>
        <pc:picChg chg="add del mod">
          <ac:chgData name="Janette Richardson" userId="a4a83963-bbbc-430e-a8d6-b4601ecb6004" providerId="ADAL" clId="{EFB7CB5E-9EF2-499C-80DF-5856C6A1E4E8}" dt="2023-10-30T20:41:52.533" v="3906" actId="478"/>
          <ac:picMkLst>
            <pc:docMk/>
            <pc:sldMk cId="0" sldId="256"/>
            <ac:picMk id="9" creationId="{3B34B8D2-30AF-4DC0-95D1-69523C24E25B}"/>
          </ac:picMkLst>
        </pc:picChg>
        <pc:picChg chg="add mod modCrop">
          <ac:chgData name="Janette Richardson" userId="a4a83963-bbbc-430e-a8d6-b4601ecb6004" providerId="ADAL" clId="{EFB7CB5E-9EF2-499C-80DF-5856C6A1E4E8}" dt="2023-10-30T21:26:15.364" v="4104" actId="1076"/>
          <ac:picMkLst>
            <pc:docMk/>
            <pc:sldMk cId="0" sldId="256"/>
            <ac:picMk id="11" creationId="{A3340335-646B-4329-982F-2D15E276F059}"/>
          </ac:picMkLst>
        </pc:picChg>
        <pc:picChg chg="add del mod">
          <ac:chgData name="Janette Richardson" userId="a4a83963-bbbc-430e-a8d6-b4601ecb6004" providerId="ADAL" clId="{EFB7CB5E-9EF2-499C-80DF-5856C6A1E4E8}" dt="2023-10-30T20:02:58.910" v="3867" actId="478"/>
          <ac:picMkLst>
            <pc:docMk/>
            <pc:sldMk cId="0" sldId="256"/>
            <ac:picMk id="13" creationId="{40F5A6C2-30DD-47EA-865D-C78CFFB81113}"/>
          </ac:picMkLst>
        </pc:picChg>
        <pc:picChg chg="add mod">
          <ac:chgData name="Janette Richardson" userId="a4a83963-bbbc-430e-a8d6-b4601ecb6004" providerId="ADAL" clId="{EFB7CB5E-9EF2-499C-80DF-5856C6A1E4E8}" dt="2023-10-30T20:05:58.740" v="3884" actId="1582"/>
          <ac:picMkLst>
            <pc:docMk/>
            <pc:sldMk cId="0" sldId="256"/>
            <ac:picMk id="32" creationId="{22145CD5-ED64-47FE-99C8-F3902497462D}"/>
          </ac:picMkLst>
        </pc:picChg>
        <pc:picChg chg="add del">
          <ac:chgData name="Janette Richardson" userId="a4a83963-bbbc-430e-a8d6-b4601ecb6004" providerId="ADAL" clId="{EFB7CB5E-9EF2-499C-80DF-5856C6A1E4E8}" dt="2023-10-30T20:47:48.269" v="3930"/>
          <ac:picMkLst>
            <pc:docMk/>
            <pc:sldMk cId="0" sldId="256"/>
            <ac:picMk id="1026" creationId="{E77555A5-2C96-4F5E-995F-C238F4FB3A7B}"/>
          </ac:picMkLst>
        </pc:picChg>
        <pc:picChg chg="del mod">
          <ac:chgData name="Janette Richardson" userId="a4a83963-bbbc-430e-a8d6-b4601ecb6004" providerId="ADAL" clId="{EFB7CB5E-9EF2-499C-80DF-5856C6A1E4E8}" dt="2023-10-30T20:50:56.511" v="3935" actId="478"/>
          <ac:picMkLst>
            <pc:docMk/>
            <pc:sldMk cId="0" sldId="256"/>
            <ac:picMk id="1028" creationId="{4AD71E6B-BDF2-4729-AA3C-415B5D38EC49}"/>
          </ac:picMkLst>
        </pc:picChg>
      </pc:sldChg>
    </pc:docChg>
  </pc:docChgLst>
  <pc:docChgLst>
    <pc:chgData name="Morgan Minnich" userId="S::morgan.minnich@parkview.com::db46e85a-afeb-46b8-9945-d1ffacbca1e4" providerId="AD" clId="Web-{14E67241-8E41-4698-A8A5-BA2B05F53EA2}"/>
    <pc:docChg chg="modSld">
      <pc:chgData name="Morgan Minnich" userId="S::morgan.minnich@parkview.com::db46e85a-afeb-46b8-9945-d1ffacbca1e4" providerId="AD" clId="Web-{14E67241-8E41-4698-A8A5-BA2B05F53EA2}" dt="2023-10-25T15:34:35.617" v="1024" actId="14100"/>
      <pc:docMkLst>
        <pc:docMk/>
      </pc:docMkLst>
      <pc:sldChg chg="addSp delSp modSp">
        <pc:chgData name="Morgan Minnich" userId="S::morgan.minnich@parkview.com::db46e85a-afeb-46b8-9945-d1ffacbca1e4" providerId="AD" clId="Web-{14E67241-8E41-4698-A8A5-BA2B05F53EA2}" dt="2023-10-25T15:34:35.617" v="1024" actId="14100"/>
        <pc:sldMkLst>
          <pc:docMk/>
          <pc:sldMk cId="0" sldId="256"/>
        </pc:sldMkLst>
        <pc:spChg chg="mod ord">
          <ac:chgData name="Morgan Minnich" userId="S::morgan.minnich@parkview.com::db46e85a-afeb-46b8-9945-d1ffacbca1e4" providerId="AD" clId="Web-{14E67241-8E41-4698-A8A5-BA2B05F53EA2}" dt="2023-10-25T14:44:43.206" v="392" actId="20577"/>
          <ac:spMkLst>
            <pc:docMk/>
            <pc:sldMk cId="0" sldId="256"/>
            <ac:spMk id="18" creationId="{660D2150-C4B6-4E14-B13B-A9330CA0275C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4:55:31.908" v="460" actId="20577"/>
          <ac:spMkLst>
            <pc:docMk/>
            <pc:sldMk cId="0" sldId="256"/>
            <ac:spMk id="20" creationId="{9BF71E88-A0A1-440B-ABF9-DBF8076C9D49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4:34:29.332" v="323" actId="1076"/>
          <ac:spMkLst>
            <pc:docMk/>
            <pc:sldMk cId="0" sldId="256"/>
            <ac:spMk id="21" creationId="{D199CE64-341D-4865-BAC0-9C2B0065BF53}"/>
          </ac:spMkLst>
        </pc:spChg>
        <pc:spChg chg="mod ord">
          <ac:chgData name="Morgan Minnich" userId="S::morgan.minnich@parkview.com::db46e85a-afeb-46b8-9945-d1ffacbca1e4" providerId="AD" clId="Web-{14E67241-8E41-4698-A8A5-BA2B05F53EA2}" dt="2023-10-25T15:02:44.746" v="558" actId="14100"/>
          <ac:spMkLst>
            <pc:docMk/>
            <pc:sldMk cId="0" sldId="256"/>
            <ac:spMk id="22" creationId="{62B2D60D-B2E1-4903-BD59-716F7CEA0668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4:34:35.629" v="324" actId="1076"/>
          <ac:spMkLst>
            <pc:docMk/>
            <pc:sldMk cId="0" sldId="256"/>
            <ac:spMk id="23" creationId="{649B2B52-1DC3-4E00-AA81-9A9BDF50D0C9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5:34:03.210" v="1023" actId="1076"/>
          <ac:spMkLst>
            <pc:docMk/>
            <pc:sldMk cId="0" sldId="256"/>
            <ac:spMk id="24" creationId="{E26A9AEA-EC62-46B3-990F-8C6758BC775D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5:33:58.882" v="1022" actId="1076"/>
          <ac:spMkLst>
            <pc:docMk/>
            <pc:sldMk cId="0" sldId="256"/>
            <ac:spMk id="25" creationId="{3134479B-87AD-48CB-BE42-1B7030F3B1C7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4:47:34.616" v="409" actId="20577"/>
          <ac:spMkLst>
            <pc:docMk/>
            <pc:sldMk cId="0" sldId="256"/>
            <ac:spMk id="26" creationId="{08B27C09-FD47-44CE-8AD0-B239C49C4F5D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4:45:35.926" v="400" actId="1076"/>
          <ac:spMkLst>
            <pc:docMk/>
            <pc:sldMk cId="0" sldId="256"/>
            <ac:spMk id="27" creationId="{98D14DB5-1AFE-4838-B666-0B2184BF559F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5:20:19.379" v="848" actId="1076"/>
          <ac:spMkLst>
            <pc:docMk/>
            <pc:sldMk cId="0" sldId="256"/>
            <ac:spMk id="28" creationId="{6258151E-49CC-4DED-BAB7-C6568770CA38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5:33:34.600" v="1017" actId="1076"/>
          <ac:spMkLst>
            <pc:docMk/>
            <pc:sldMk cId="0" sldId="256"/>
            <ac:spMk id="29" creationId="{B159E2ED-58ED-4C4D-AADA-65963204CFC8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5:12:11.837" v="679" actId="20577"/>
          <ac:spMkLst>
            <pc:docMk/>
            <pc:sldMk cId="0" sldId="256"/>
            <ac:spMk id="30" creationId="{418E6029-BC8D-48A6-B73A-6AF8EE0DED0C}"/>
          </ac:spMkLst>
        </pc:spChg>
        <pc:spChg chg="mod">
          <ac:chgData name="Morgan Minnich" userId="S::morgan.minnich@parkview.com::db46e85a-afeb-46b8-9945-d1ffacbca1e4" providerId="AD" clId="Web-{14E67241-8E41-4698-A8A5-BA2B05F53EA2}" dt="2023-10-25T14:34:57.552" v="326" actId="1076"/>
          <ac:spMkLst>
            <pc:docMk/>
            <pc:sldMk cId="0" sldId="256"/>
            <ac:spMk id="31" creationId="{6127A719-505A-4C44-8032-B19C962A0648}"/>
          </ac:spMkLst>
        </pc:spChg>
        <pc:picChg chg="add del mod">
          <ac:chgData name="Morgan Minnich" userId="S::morgan.minnich@parkview.com::db46e85a-afeb-46b8-9945-d1ffacbca1e4" providerId="AD" clId="Web-{14E67241-8E41-4698-A8A5-BA2B05F53EA2}" dt="2023-10-25T14:40:07.606" v="365"/>
          <ac:picMkLst>
            <pc:docMk/>
            <pc:sldMk cId="0" sldId="256"/>
            <ac:picMk id="2" creationId="{2DA4DD61-4187-AE57-989A-F0CA7A5F8863}"/>
          </ac:picMkLst>
        </pc:picChg>
        <pc:picChg chg="mod ord">
          <ac:chgData name="Morgan Minnich" userId="S::morgan.minnich@parkview.com::db46e85a-afeb-46b8-9945-d1ffacbca1e4" providerId="AD" clId="Web-{14E67241-8E41-4698-A8A5-BA2B05F53EA2}" dt="2023-10-25T15:04:30.732" v="569" actId="14100"/>
          <ac:picMkLst>
            <pc:docMk/>
            <pc:sldMk cId="0" sldId="256"/>
            <ac:picMk id="9" creationId="{3B34B8D2-30AF-4DC0-95D1-69523C24E25B}"/>
          </ac:picMkLst>
        </pc:picChg>
        <pc:picChg chg="mod">
          <ac:chgData name="Morgan Minnich" userId="S::morgan.minnich@parkview.com::db46e85a-afeb-46b8-9945-d1ffacbca1e4" providerId="AD" clId="Web-{14E67241-8E41-4698-A8A5-BA2B05F53EA2}" dt="2023-10-25T15:04:35.779" v="570" actId="14100"/>
          <ac:picMkLst>
            <pc:docMk/>
            <pc:sldMk cId="0" sldId="256"/>
            <ac:picMk id="11" creationId="{A3340335-646B-4329-982F-2D15E276F059}"/>
          </ac:picMkLst>
        </pc:picChg>
        <pc:picChg chg="mod">
          <ac:chgData name="Morgan Minnich" userId="S::morgan.minnich@parkview.com::db46e85a-afeb-46b8-9945-d1ffacbca1e4" providerId="AD" clId="Web-{14E67241-8E41-4698-A8A5-BA2B05F53EA2}" dt="2023-10-25T15:34:35.617" v="1024" actId="14100"/>
          <ac:picMkLst>
            <pc:docMk/>
            <pc:sldMk cId="0" sldId="256"/>
            <ac:picMk id="13" creationId="{40F5A6C2-30DD-47EA-865D-C78CFFB81113}"/>
          </ac:picMkLst>
        </pc:picChg>
        <pc:picChg chg="mod">
          <ac:chgData name="Morgan Minnich" userId="S::morgan.minnich@parkview.com::db46e85a-afeb-46b8-9945-d1ffacbca1e4" providerId="AD" clId="Web-{14E67241-8E41-4698-A8A5-BA2B05F53EA2}" dt="2023-10-25T14:35:54.600" v="332" actId="1076"/>
          <ac:picMkLst>
            <pc:docMk/>
            <pc:sldMk cId="0" sldId="256"/>
            <ac:picMk id="32" creationId="{22145CD5-ED64-47FE-99C8-F3902497462D}"/>
          </ac:picMkLst>
        </pc:picChg>
        <pc:picChg chg="mod">
          <ac:chgData name="Morgan Minnich" userId="S::morgan.minnich@parkview.com::db46e85a-afeb-46b8-9945-d1ffacbca1e4" providerId="AD" clId="Web-{14E67241-8E41-4698-A8A5-BA2B05F53EA2}" dt="2023-10-25T14:40:17.012" v="368"/>
          <ac:picMkLst>
            <pc:docMk/>
            <pc:sldMk cId="0" sldId="256"/>
            <ac:picMk id="1028" creationId="{4AD71E6B-BDF2-4729-AA3C-415B5D38EC49}"/>
          </ac:picMkLst>
        </pc:picChg>
      </pc:sldChg>
    </pc:docChg>
  </pc:docChgLst>
  <pc:docChgLst>
    <pc:chgData name="Michelle Moss" userId="S::michelle.moss@parkview.com::449b7452-50ed-452a-bd0b-960f33e2df9a" providerId="AD" clId="Web-{6CF038D3-E35E-4E98-A36B-70AB6D3E2A56}"/>
    <pc:docChg chg="modSld">
      <pc:chgData name="Michelle Moss" userId="S::michelle.moss@parkview.com::449b7452-50ed-452a-bd0b-960f33e2df9a" providerId="AD" clId="Web-{6CF038D3-E35E-4E98-A36B-70AB6D3E2A56}" dt="2023-10-27T09:52:55.371" v="5" actId="20577"/>
      <pc:docMkLst>
        <pc:docMk/>
      </pc:docMkLst>
      <pc:sldChg chg="modSp">
        <pc:chgData name="Michelle Moss" userId="S::michelle.moss@parkview.com::449b7452-50ed-452a-bd0b-960f33e2df9a" providerId="AD" clId="Web-{6CF038D3-E35E-4E98-A36B-70AB6D3E2A56}" dt="2023-10-27T09:52:55.371" v="5" actId="20577"/>
        <pc:sldMkLst>
          <pc:docMk/>
          <pc:sldMk cId="0" sldId="256"/>
        </pc:sldMkLst>
        <pc:spChg chg="mod">
          <ac:chgData name="Michelle Moss" userId="S::michelle.moss@parkview.com::449b7452-50ed-452a-bd0b-960f33e2df9a" providerId="AD" clId="Web-{6CF038D3-E35E-4E98-A36B-70AB6D3E2A56}" dt="2023-10-27T09:52:55.371" v="5" actId="20577"/>
          <ac:spMkLst>
            <pc:docMk/>
            <pc:sldMk cId="0" sldId="256"/>
            <ac:spMk id="30" creationId="{418E6029-BC8D-48A6-B73A-6AF8EE0DED0C}"/>
          </ac:spMkLst>
        </pc:spChg>
      </pc:sldChg>
    </pc:docChg>
  </pc:docChgLst>
  <pc:docChgLst>
    <pc:chgData name="Morgan Minnich" userId="S::morgan.minnich@parkview.com::db46e85a-afeb-46b8-9945-d1ffacbca1e4" providerId="AD" clId="Web-{309CAA4F-C441-3429-F71C-43D39C7AA2F3}"/>
    <pc:docChg chg="modSld">
      <pc:chgData name="Morgan Minnich" userId="S::morgan.minnich@parkview.com::db46e85a-afeb-46b8-9945-d1ffacbca1e4" providerId="AD" clId="Web-{309CAA4F-C441-3429-F71C-43D39C7AA2F3}" dt="2023-10-25T16:26:24.344" v="95" actId="20577"/>
      <pc:docMkLst>
        <pc:docMk/>
      </pc:docMkLst>
      <pc:sldChg chg="modSp">
        <pc:chgData name="Morgan Minnich" userId="S::morgan.minnich@parkview.com::db46e85a-afeb-46b8-9945-d1ffacbca1e4" providerId="AD" clId="Web-{309CAA4F-C441-3429-F71C-43D39C7AA2F3}" dt="2023-10-25T16:26:24.344" v="95" actId="20577"/>
        <pc:sldMkLst>
          <pc:docMk/>
          <pc:sldMk cId="0" sldId="256"/>
        </pc:sldMkLst>
        <pc:spChg chg="mod">
          <ac:chgData name="Morgan Minnich" userId="S::morgan.minnich@parkview.com::db46e85a-afeb-46b8-9945-d1ffacbca1e4" providerId="AD" clId="Web-{309CAA4F-C441-3429-F71C-43D39C7AA2F3}" dt="2023-10-25T16:22:23.398" v="47" actId="20577"/>
          <ac:spMkLst>
            <pc:docMk/>
            <pc:sldMk cId="0" sldId="256"/>
            <ac:spMk id="17" creationId="{0A363635-BCEE-4B55-ADB3-58433C0697E0}"/>
          </ac:spMkLst>
        </pc:spChg>
        <pc:spChg chg="mod">
          <ac:chgData name="Morgan Minnich" userId="S::morgan.minnich@parkview.com::db46e85a-afeb-46b8-9945-d1ffacbca1e4" providerId="AD" clId="Web-{309CAA4F-C441-3429-F71C-43D39C7AA2F3}" dt="2023-10-25T16:24:32.699" v="49" actId="20577"/>
          <ac:spMkLst>
            <pc:docMk/>
            <pc:sldMk cId="0" sldId="256"/>
            <ac:spMk id="23" creationId="{649B2B52-1DC3-4E00-AA81-9A9BDF50D0C9}"/>
          </ac:spMkLst>
        </pc:spChg>
        <pc:spChg chg="mod">
          <ac:chgData name="Morgan Minnich" userId="S::morgan.minnich@parkview.com::db46e85a-afeb-46b8-9945-d1ffacbca1e4" providerId="AD" clId="Web-{309CAA4F-C441-3429-F71C-43D39C7AA2F3}" dt="2023-10-25T16:15:49.854" v="46" actId="20577"/>
          <ac:spMkLst>
            <pc:docMk/>
            <pc:sldMk cId="0" sldId="256"/>
            <ac:spMk id="24" creationId="{E26A9AEA-EC62-46B3-990F-8C6758BC775D}"/>
          </ac:spMkLst>
        </pc:spChg>
        <pc:spChg chg="mod">
          <ac:chgData name="Morgan Minnich" userId="S::morgan.minnich@parkview.com::db46e85a-afeb-46b8-9945-d1ffacbca1e4" providerId="AD" clId="Web-{309CAA4F-C441-3429-F71C-43D39C7AA2F3}" dt="2023-10-25T16:26:24.344" v="95" actId="20577"/>
          <ac:spMkLst>
            <pc:docMk/>
            <pc:sldMk cId="0" sldId="256"/>
            <ac:spMk id="28" creationId="{6258151E-49CC-4DED-BAB7-C6568770CA38}"/>
          </ac:spMkLst>
        </pc:spChg>
        <pc:spChg chg="mod">
          <ac:chgData name="Morgan Minnich" userId="S::morgan.minnich@parkview.com::db46e85a-afeb-46b8-9945-d1ffacbca1e4" providerId="AD" clId="Web-{309CAA4F-C441-3429-F71C-43D39C7AA2F3}" dt="2023-10-25T16:14:03.413" v="39" actId="20577"/>
          <ac:spMkLst>
            <pc:docMk/>
            <pc:sldMk cId="0" sldId="256"/>
            <ac:spMk id="30" creationId="{418E6029-BC8D-48A6-B73A-6AF8EE0DED0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6675"/>
            <a:ext cx="37306250" cy="7054850"/>
          </a:xfrm>
        </p:spPr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3125"/>
            <a:ext cx="30724475" cy="8413750"/>
          </a:xfrm>
        </p:spPr>
        <p:txBody>
          <a:bodyPr/>
          <a:lstStyle>
            <a:defPPr>
              <a:defRPr kern="1200"/>
            </a:defPPr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832F7583-1F2E-4A0D-89A2-8757FB6C0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81079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49CBABAE-C7B7-4F8E-A01D-1845599FDD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16611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3025" y="1319213"/>
            <a:ext cx="9874250" cy="28087638"/>
          </a:xfrm>
        </p:spPr>
        <p:txBody>
          <a:bodyPr vert="eaVert"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3" y="1319213"/>
            <a:ext cx="29475112" cy="28087638"/>
          </a:xfrm>
        </p:spPr>
        <p:txBody>
          <a:bodyPr vert="eaVert"/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EF7E91C4-4AF7-40C1-B437-FA58F4C898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4780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E7C20414-372A-41A8-9C7E-815AA41B1C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578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438"/>
            <a:ext cx="37307838" cy="6537325"/>
          </a:xfrm>
        </p:spPr>
        <p:txBody>
          <a:bodyPr anchor="t"/>
          <a:lstStyle>
            <a:defPPr>
              <a:defRPr kern="1200"/>
            </a:defPPr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538"/>
            <a:ext cx="37307838" cy="7200900"/>
          </a:xfrm>
        </p:spPr>
        <p:txBody>
          <a:bodyPr anchor="b"/>
          <a:lstStyle>
            <a:defPPr>
              <a:defRPr kern="1200"/>
            </a:defPPr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0F90D1AA-2AB5-4265-A84E-A08A77402E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7789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3" y="7681913"/>
            <a:ext cx="19673888" cy="21724938"/>
          </a:xfrm>
        </p:spPr>
        <p:txBody>
          <a:bodyPr/>
          <a:lstStyle>
            <a:defPPr>
              <a:defRPr kern="1200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81913"/>
            <a:ext cx="19675475" cy="21724938"/>
          </a:xfrm>
        </p:spPr>
        <p:txBody>
          <a:bodyPr/>
          <a:lstStyle>
            <a:defPPr>
              <a:defRPr kern="1200"/>
            </a:defPPr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2107C36F-0099-4FE0-ACAF-B1039AAFBC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0032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7625"/>
            <a:ext cx="39503350" cy="5486400"/>
          </a:xfrm>
        </p:spPr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9175"/>
            <a:ext cx="19392900" cy="3070225"/>
          </a:xfrm>
        </p:spPr>
        <p:txBody>
          <a:bodyPr anchor="b"/>
          <a:lstStyle>
            <a:defPPr>
              <a:defRPr kern="1200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862"/>
          </a:xfrm>
        </p:spPr>
        <p:txBody>
          <a:bodyPr/>
          <a:lstStyle>
            <a:defPPr>
              <a:defRPr kern="1200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7369175"/>
            <a:ext cx="19400838" cy="3070225"/>
          </a:xfrm>
        </p:spPr>
        <p:txBody>
          <a:bodyPr anchor="b"/>
          <a:lstStyle>
            <a:defPPr>
              <a:defRPr kern="1200"/>
            </a:defPPr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10439400"/>
            <a:ext cx="19400838" cy="18965862"/>
          </a:xfrm>
        </p:spPr>
        <p:txBody>
          <a:bodyPr/>
          <a:lstStyle>
            <a:defPPr>
              <a:defRPr kern="1200"/>
            </a:defPPr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30135CE0-8D06-4438-94EA-8ECC994DF4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50584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kern="1200"/>
            </a:def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02464342-44A8-4BF0-82F7-BEF55BE6F5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63017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C58F61E3-F1B1-4C93-8E0B-A94AC7364D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8903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1275"/>
            <a:ext cx="14439900" cy="5576888"/>
          </a:xfrm>
        </p:spPr>
        <p:txBody>
          <a:bodyPr anchor="b"/>
          <a:lstStyle>
            <a:defPPr>
              <a:defRPr kern="1200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1275"/>
            <a:ext cx="24536400" cy="28093988"/>
          </a:xfrm>
        </p:spPr>
        <p:txBody>
          <a:bodyPr/>
          <a:lstStyle>
            <a:defPPr>
              <a:defRPr kern="1200"/>
            </a:defPPr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8163"/>
            <a:ext cx="14439900" cy="22517100"/>
          </a:xfrm>
        </p:spPr>
        <p:txBody>
          <a:bodyPr/>
          <a:lstStyle>
            <a:defPPr>
              <a:defRPr kern="1200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C0F6AF16-7A4E-4CCF-8238-DA2023A0ED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92743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23042562"/>
            <a:ext cx="26335038" cy="2720975"/>
          </a:xfrm>
        </p:spPr>
        <p:txBody>
          <a:bodyPr anchor="b"/>
          <a:lstStyle>
            <a:defPPr>
              <a:defRPr kern="1200"/>
            </a:defPPr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2941638"/>
            <a:ext cx="26335038" cy="19750088"/>
          </a:xfrm>
        </p:spPr>
        <p:txBody>
          <a:bodyPr/>
          <a:lstStyle>
            <a:defPPr>
              <a:defRPr kern="1200"/>
            </a:defPPr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25763538"/>
            <a:ext cx="26335038" cy="3862387"/>
          </a:xfrm>
        </p:spPr>
        <p:txBody>
          <a:bodyPr/>
          <a:lstStyle>
            <a:defPPr>
              <a:defRPr kern="1200"/>
            </a:defPPr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defPPr>
              <a:defRPr kern="1200"/>
            </a:defPPr>
            <a:lvl1pPr>
              <a:defRPr/>
            </a:lvl1pPr>
          </a:lstStyle>
          <a:p>
            <a:pPr>
              <a:defRPr/>
            </a:pPr>
            <a:fld id="{56C9C478-6178-4E05-8724-034EA27743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20334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9213"/>
            <a:ext cx="39501762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ctr" anchorCtr="0" compatLnSpc="1">
            <a:prstTxWarp prst="textNoShape">
              <a:avLst/>
            </a:prstTxWarp>
          </a:bodyPr>
          <a:lstStyle>
            <a:defPPr>
              <a:defRPr kern="1200"/>
            </a:def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1913"/>
            <a:ext cx="39501762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/>
            </a:def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8350"/>
            <a:ext cx="102409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/>
            </a:defPPr>
            <a:lvl1pPr defTabSz="4703763">
              <a:defRPr sz="7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2" y="29978350"/>
            <a:ext cx="138985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/>
            </a:defPPr>
            <a:lvl1pPr algn="ctr" defTabSz="4703763">
              <a:defRPr sz="7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2" y="29978350"/>
            <a:ext cx="102409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0253" tIns="235127" rIns="470253" bIns="235127" anchor="t" anchorCtr="0" compatLnSpc="1">
            <a:prstTxWarp prst="textNoShape">
              <a:avLst/>
            </a:prstTxWarp>
          </a:bodyPr>
          <a:lstStyle>
            <a:defPPr>
              <a:defRPr kern="1200"/>
            </a:defPPr>
            <a:lvl1pPr algn="r" defTabSz="4703763">
              <a:defRPr sz="7200" smtClean="0">
                <a:latin typeface="Arial" pitchFamily="34" charset="0"/>
              </a:defRPr>
            </a:lvl1pPr>
          </a:lstStyle>
          <a:p>
            <a:pPr>
              <a:defRPr/>
            </a:pPr>
            <a:fld id="{9A1A43B9-AFC3-461A-A4D0-5B0FD2995B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New picture"/>
          <p:cNvPicPr/>
          <p:nvPr/>
        </p:nvPicPr>
        <p:blipFill>
          <a:blip r:embed="rId13"/>
          <a:stretch>
            <a:fillRect/>
          </a:stretch>
        </p:blipFill>
        <p:spPr>
          <a:xfrm rot="16200000">
            <a:off x="-11074400" y="16459200"/>
            <a:ext cx="14274800" cy="3937000"/>
          </a:xfrm>
          <a:prstGeom prst="rect">
            <a:avLst/>
          </a:prstGeom>
        </p:spPr>
      </p:pic>
      <p:pic>
        <p:nvPicPr>
          <p:cNvPr id="1032" name="New picture"/>
          <p:cNvPicPr/>
          <p:nvPr/>
        </p:nvPicPr>
        <p:blipFill>
          <a:blip r:embed="rId13"/>
          <a:stretch>
            <a:fillRect/>
          </a:stretch>
        </p:blipFill>
        <p:spPr>
          <a:xfrm rot="5400000">
            <a:off x="40690800" y="16459200"/>
            <a:ext cx="14274800" cy="3937000"/>
          </a:xfrm>
          <a:prstGeom prst="rect">
            <a:avLst/>
          </a:prstGeom>
        </p:spPr>
      </p:pic>
      <p:pic>
        <p:nvPicPr>
          <p:cNvPr id="1033" name="New picture"/>
          <p:cNvPicPr/>
          <p:nvPr/>
        </p:nvPicPr>
        <p:blipFill>
          <a:blip r:embed="rId14"/>
          <a:stretch>
            <a:fillRect/>
          </a:stretch>
        </p:blipFill>
        <p:spPr>
          <a:xfrm>
            <a:off x="6953250" y="33426400"/>
            <a:ext cx="29984700" cy="1460500"/>
          </a:xfrm>
          <a:prstGeom prst="rect">
            <a:avLst/>
          </a:prstGeom>
        </p:spPr>
      </p:pic>
      <p:sp>
        <p:nvSpPr>
          <p:cNvPr id="1034" name="New shape"/>
          <p:cNvSpPr/>
          <p:nvPr/>
        </p:nvSpPr>
        <p:spPr>
          <a:xfrm>
            <a:off x="6953250" y="33997900"/>
            <a:ext cx="21945600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4600" dirty="0">
                <a:solidFill>
                  <a:srgbClr val="808080"/>
                </a:solidFill>
              </a:rPr>
              <a:t>Template ID: </a:t>
            </a:r>
            <a:r>
              <a:rPr sz="4600" dirty="0" err="1">
                <a:solidFill>
                  <a:srgbClr val="808080"/>
                </a:solidFill>
              </a:rPr>
              <a:t>intuitivecerulean</a:t>
            </a:r>
            <a:r>
              <a:rPr sz="4600" dirty="0">
                <a:solidFill>
                  <a:srgbClr val="808080"/>
                </a:solidFill>
              </a:rPr>
              <a:t>  Size: 48x36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defPPr>
        <a:defRPr kern="1200"/>
      </a:defPPr>
      <a:lvl1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2pPr>
      <a:lvl3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3pPr>
      <a:lvl4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4pPr>
      <a:lvl5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5pPr>
      <a:lvl6pPr marL="4572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6pPr>
      <a:lvl7pPr marL="9144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7pPr>
      <a:lvl8pPr marL="13716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8pPr>
      <a:lvl9pPr marL="18288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pitchFamily="34" charset="0"/>
        </a:defRPr>
      </a:lvl9pPr>
    </p:titleStyle>
    <p:bodyStyle>
      <a:defPPr>
        <a:defRPr kern="1200"/>
      </a:defPPr>
      <a:lvl1pPr marL="1765300" indent="-1765300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6500">
          <a:solidFill>
            <a:schemeClr val="tx1"/>
          </a:solidFill>
          <a:latin typeface="+mn-lt"/>
          <a:ea typeface="+mn-ea"/>
          <a:cs typeface="+mn-cs"/>
        </a:defRPr>
      </a:lvl1pPr>
      <a:lvl2pPr marL="3822700" indent="-1471613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</a:defRPr>
      </a:lvl2pPr>
      <a:lvl3pPr marL="5880100" indent="-1176338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2300">
          <a:solidFill>
            <a:schemeClr val="tx1"/>
          </a:solidFill>
          <a:latin typeface="+mn-lt"/>
        </a:defRPr>
      </a:lvl3pPr>
      <a:lvl4pPr marL="8229600" indent="-1176338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0400">
          <a:solidFill>
            <a:schemeClr val="tx1"/>
          </a:solidFill>
          <a:latin typeface="+mn-lt"/>
        </a:defRPr>
      </a:lvl4pPr>
      <a:lvl5pPr marL="10580688" indent="-1174750" algn="l" defTabSz="4703763" rtl="0" eaLnBrk="0" fontAlgn="base" hangingPunct="0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5pPr>
      <a:lvl6pPr marL="110378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6pPr>
      <a:lvl7pPr marL="114950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7pPr>
      <a:lvl8pPr marL="119522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8pPr>
      <a:lvl9pPr marL="124094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CF1F8"/>
            </a:gs>
            <a:gs pos="100000">
              <a:srgbClr val="FFFFF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ChangeArrowheads="1"/>
          </p:cNvSpPr>
          <p:nvPr/>
        </p:nvSpPr>
        <p:spPr bwMode="auto">
          <a:xfrm>
            <a:off x="0" y="0"/>
            <a:ext cx="43891200" cy="7733897"/>
          </a:xfrm>
          <a:prstGeom prst="rect">
            <a:avLst/>
          </a:prstGeom>
          <a:solidFill>
            <a:srgbClr val="1482A5"/>
          </a:solidFill>
          <a:ln w="9525">
            <a:noFill/>
            <a:miter lim="800000"/>
          </a:ln>
          <a:effectLst>
            <a:glow rad="228600">
              <a:srgbClr val="00B050">
                <a:alpha val="40000"/>
              </a:srgbClr>
            </a:glow>
            <a:outerShdw blurRad="50800" dist="50800" dir="5400000" algn="ctr" rotWithShape="0">
              <a:srgbClr val="92D050"/>
            </a:outerShdw>
            <a:softEdge rad="25400"/>
          </a:effectLst>
        </p:spPr>
        <p:txBody>
          <a:bodyPr lIns="137160" tIns="68580" rIns="137160" bIns="68580" anchor="ctr"/>
          <a:lstStyle>
            <a:defPPr>
              <a:defRPr kern="1200"/>
            </a:defPPr>
          </a:lstStyle>
          <a:p>
            <a:pPr algn="ctr" defTabSz="4703763"/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D3B51F6E-41A5-4D7C-9B15-CDBAC096BAD1}"/>
              </a:ext>
            </a:extLst>
          </p:cNvPr>
          <p:cNvSpPr txBox="1"/>
          <p:nvPr/>
        </p:nvSpPr>
        <p:spPr>
          <a:xfrm>
            <a:off x="3162300" y="792468"/>
            <a:ext cx="37566600" cy="35710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defPPr>
              <a:defRPr kern="1200"/>
            </a:defPPr>
            <a:lvl1pPr marL="0" marR="0" indent="0" algn="l" defTabSz="378301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07516">
              <a:spcBef>
                <a:spcPct val="20000"/>
              </a:spcBef>
              <a:defRPr/>
            </a:pPr>
            <a:r>
              <a:rPr lang="en-US" sz="9600" b="1" dirty="0">
                <a:solidFill>
                  <a:srgbClr val="FFFFFF"/>
                </a:solidFill>
                <a:latin typeface="Nunito Black" pitchFamily="2" charset="0"/>
              </a:rPr>
              <a:t>“P</a:t>
            </a:r>
            <a:r>
              <a:rPr lang="en-US" sz="9600" b="1" i="0" u="none" strike="noStrike" dirty="0">
                <a:solidFill>
                  <a:srgbClr val="FFFFFF"/>
                </a:solidFill>
                <a:effectLst/>
                <a:latin typeface="Nunito Black" pitchFamily="2" charset="0"/>
              </a:rPr>
              <a:t>icture this!“: Innovative Approach to HAPI Reduction in a Surgical Trauma Neuro ICU</a:t>
            </a:r>
            <a:r>
              <a:rPr lang="en-US" sz="9600" b="0" i="0" dirty="0">
                <a:solidFill>
                  <a:srgbClr val="FFFFFF"/>
                </a:solidFill>
                <a:effectLst/>
                <a:latin typeface="Nunito Black" pitchFamily="2" charset="0"/>
              </a:rPr>
              <a:t>​</a:t>
            </a:r>
            <a:endParaRPr lang="en-US" sz="9600" b="1" dirty="0">
              <a:solidFill>
                <a:schemeClr val="bg1"/>
              </a:solidFill>
              <a:latin typeface="Nunito Black" pitchFamily="2" charset="0"/>
            </a:endParaRPr>
          </a:p>
        </p:txBody>
      </p: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0A363635-BCEE-4B55-ADB3-58433C0697E0}"/>
              </a:ext>
            </a:extLst>
          </p:cNvPr>
          <p:cNvSpPr txBox="1"/>
          <p:nvPr/>
        </p:nvSpPr>
        <p:spPr>
          <a:xfrm>
            <a:off x="3581400" y="4755741"/>
            <a:ext cx="36728400" cy="251145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kern="1200"/>
            </a:defPPr>
            <a:lvl1pPr marL="0" marR="0" indent="0" algn="l" defTabSz="376108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defRPr sz="6000" kern="1200" baseline="0">
                <a:solidFill>
                  <a:schemeClr val="tx2"/>
                </a:solidFill>
                <a:latin typeface="Franklin Gothic Heavy" pitchFamily="34" charset="0"/>
                <a:ea typeface="+mn-ea"/>
                <a:cs typeface="+mn-cs"/>
              </a:defRPr>
            </a:lvl1pPr>
            <a:lvl2pPr marL="1880543" indent="0" algn="l" defTabSz="3761086" rtl="0" eaLnBrk="1" latinLnBrk="0" hangingPunct="1">
              <a:spcBef>
                <a:spcPct val="20000"/>
              </a:spcBef>
              <a:buFontTx/>
              <a:buNone/>
              <a:defRPr sz="1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761086" indent="0" algn="l" defTabSz="3761086" rtl="0" eaLnBrk="1" latinLnBrk="0" hangingPunct="1">
              <a:spcBef>
                <a:spcPct val="20000"/>
              </a:spcBef>
              <a:buFontTx/>
              <a:buNone/>
              <a:defRPr sz="9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641629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522172" indent="0" algn="l" defTabSz="3761086" rtl="0" eaLnBrk="1" latinLnBrk="0" hangingPunct="1">
              <a:spcBef>
                <a:spcPct val="20000"/>
              </a:spcBef>
              <a:buFontTx/>
              <a:buNone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342988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223531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104074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984617" indent="-940272" algn="l" defTabSz="37610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dirty="0">
                <a:solidFill>
                  <a:schemeClr val="bg1"/>
                </a:solidFill>
                <a:latin typeface="Open Sans"/>
                <a:ea typeface="Open Sans"/>
                <a:cs typeface="Open Sans"/>
              </a:rPr>
              <a:t>Morgan Minnich BSN, RN, CBIS STICU Nurse Leader, Unit Skin Champion</a:t>
            </a:r>
          </a:p>
          <a:p>
            <a:pPr algn="ctr">
              <a:defRPr/>
            </a:pPr>
            <a:r>
              <a:rPr lang="en-US" sz="4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Michelle Moss ASN, RN, CCRN STICU Nurse Leader, Unit Skin Champion</a:t>
            </a:r>
          </a:p>
          <a:p>
            <a:pPr algn="ctr">
              <a:defRPr/>
            </a:pPr>
            <a:r>
              <a:rPr lang="en-US" sz="4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Janette Richardson MSN, RN, AGCNS-BC, CCRN Surgical ICU Clinical Nurse Specialist</a:t>
            </a:r>
          </a:p>
        </p:txBody>
      </p:sp>
      <p:sp>
        <p:nvSpPr>
          <p:cNvPr id="19" name="Rectangle 10">
            <a:extLst>
              <a:ext uri="{FF2B5EF4-FFF2-40B4-BE49-F238E27FC236}">
                <a16:creationId xmlns:a16="http://schemas.microsoft.com/office/drawing/2014/main" id="{56B51769-050A-4089-A605-7F5F55540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999" y="8746886"/>
            <a:ext cx="9626599" cy="873301"/>
          </a:xfrm>
          <a:prstGeom prst="rect">
            <a:avLst/>
          </a:prstGeom>
          <a:solidFill>
            <a:srgbClr val="A0BEC8"/>
          </a:solidFill>
          <a:ln w="12700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274320" tIns="73152" rIns="274320" bIns="68563" anchor="ctr" anchorCtr="0"/>
          <a:lstStyle>
            <a:defPPr>
              <a:defRPr kern="1200"/>
            </a:defPPr>
          </a:lstStyle>
          <a:p>
            <a:pPr algn="ctr" defTabSz="4702588">
              <a:defRPr/>
            </a:pPr>
            <a:r>
              <a:rPr lang="en-US" sz="4000" b="1" dirty="0">
                <a:solidFill>
                  <a:schemeClr val="bg1"/>
                </a:solidFill>
                <a:latin typeface="Nunito" panose="00000500000000000000" pitchFamily="2" charset="0"/>
              </a:rPr>
              <a:t>Background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F71E88-A0A1-440B-ABF9-DBF8076C9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63170" y="9980318"/>
            <a:ext cx="9601200" cy="8955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 anchor="t">
            <a:spAutoFit/>
          </a:bodyPr>
          <a:lstStyle>
            <a:defPPr>
              <a:defRPr kern="1200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marL="571500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effectLst/>
                <a:latin typeface="Open Sans"/>
                <a:ea typeface="Open Sans"/>
                <a:cs typeface="Open Sans"/>
              </a:rPr>
              <a:t>Developed </a:t>
            </a:r>
            <a:r>
              <a:rPr lang="en-US" sz="3600" dirty="0">
                <a:latin typeface="Open Sans"/>
                <a:ea typeface="Open Sans"/>
                <a:cs typeface="Open Sans"/>
              </a:rPr>
              <a:t>inclusion criteria: Braden &lt;18, wound requiring daily dressing changes, pre-existing wound/ HAPI, paraplegia/ quadriplegia, IAD, bony prominences, device related areas</a:t>
            </a:r>
          </a:p>
          <a:p>
            <a:pPr marL="571500" marR="0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Utilize designated I-phone with EPIC Rover app</a:t>
            </a:r>
          </a:p>
          <a:p>
            <a:pPr marL="571500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Pictures taken on admission to STICU followed by every Tuesday, Thursday, and Saturday</a:t>
            </a:r>
          </a:p>
          <a:p>
            <a:pPr marL="571500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Random monthly audits for compliance </a:t>
            </a: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571500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Provide in the moment feedback </a:t>
            </a: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28700" lvl="1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Optimal photos</a:t>
            </a: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028700" lvl="1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Compliance </a:t>
            </a:r>
          </a:p>
          <a:p>
            <a:pPr marL="571500" marR="0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start date December 1, 2022</a:t>
            </a:r>
          </a:p>
        </p:txBody>
      </p:sp>
      <p:sp>
        <p:nvSpPr>
          <p:cNvPr id="21" name="Rectangle 10">
            <a:extLst>
              <a:ext uri="{FF2B5EF4-FFF2-40B4-BE49-F238E27FC236}">
                <a16:creationId xmlns:a16="http://schemas.microsoft.com/office/drawing/2014/main" id="{D199CE64-341D-4865-BAC0-9C2B0065B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6455" y="8738810"/>
            <a:ext cx="9601200" cy="873301"/>
          </a:xfrm>
          <a:prstGeom prst="rect">
            <a:avLst/>
          </a:prstGeom>
          <a:solidFill>
            <a:srgbClr val="A0BEC8"/>
          </a:solidFill>
          <a:ln w="12700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274320" tIns="73152" rIns="274320" bIns="68563" anchor="ctr" anchorCtr="0"/>
          <a:lstStyle>
            <a:defPPr>
              <a:defRPr kern="1200"/>
            </a:defPPr>
          </a:lstStyle>
          <a:p>
            <a:pPr algn="ctr" defTabSz="4702588">
              <a:defRPr/>
            </a:pPr>
            <a:r>
              <a:rPr lang="en-US" sz="4000" b="1" dirty="0">
                <a:solidFill>
                  <a:schemeClr val="bg1"/>
                </a:solidFill>
                <a:latin typeface="Nunito" panose="00000500000000000000" pitchFamily="2" charset="0"/>
              </a:rPr>
              <a:t>Description of Project</a:t>
            </a:r>
          </a:p>
        </p:txBody>
      </p:sp>
      <p:sp>
        <p:nvSpPr>
          <p:cNvPr id="23" name="Rectangle 10">
            <a:extLst>
              <a:ext uri="{FF2B5EF4-FFF2-40B4-BE49-F238E27FC236}">
                <a16:creationId xmlns:a16="http://schemas.microsoft.com/office/drawing/2014/main" id="{649B2B52-1DC3-4E00-AA81-9A9BDF50D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22166" y="8723617"/>
            <a:ext cx="9601200" cy="873301"/>
          </a:xfrm>
          <a:prstGeom prst="rect">
            <a:avLst/>
          </a:prstGeom>
          <a:solidFill>
            <a:srgbClr val="A0BEC8"/>
          </a:solidFill>
          <a:ln w="12700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274320" tIns="73152" rIns="274320" bIns="68563" anchor="ctr" anchorCtr="0"/>
          <a:lstStyle>
            <a:defPPr>
              <a:defRPr kern="1200"/>
            </a:defPPr>
          </a:lstStyle>
          <a:p>
            <a:pPr algn="ctr" defTabSz="4702588">
              <a:defRPr/>
            </a:pPr>
            <a:r>
              <a:rPr lang="en-US" sz="4000" b="1" dirty="0">
                <a:solidFill>
                  <a:schemeClr val="bg1"/>
                </a:solidFill>
                <a:latin typeface="Nunito" panose="00000500000000000000" pitchFamily="2" charset="0"/>
              </a:rPr>
              <a:t>Outcomes</a:t>
            </a:r>
          </a:p>
        </p:txBody>
      </p:sp>
      <p:sp>
        <p:nvSpPr>
          <p:cNvPr id="24" name="TextBox 19">
            <a:extLst>
              <a:ext uri="{FF2B5EF4-FFF2-40B4-BE49-F238E27FC236}">
                <a16:creationId xmlns:a16="http://schemas.microsoft.com/office/drawing/2014/main" id="{E26A9AEA-EC62-46B3-990F-8C6758BC77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705979" y="25740744"/>
            <a:ext cx="9882553" cy="3715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 anchor="t">
            <a:spAutoFit/>
          </a:bodyPr>
          <a:lstStyle>
            <a:defPPr>
              <a:defRPr kern="1200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Visual aid for evolution of wounds </a:t>
            </a: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Earlier implementation of interventions by bedside nursing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Track/ Trend:  Pictures on Tues-Thurs-Sat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Reinforcement of importance of daily skin assessment</a:t>
            </a:r>
          </a:p>
        </p:txBody>
      </p:sp>
      <p:sp>
        <p:nvSpPr>
          <p:cNvPr id="25" name="Rectangle 10">
            <a:extLst>
              <a:ext uri="{FF2B5EF4-FFF2-40B4-BE49-F238E27FC236}">
                <a16:creationId xmlns:a16="http://schemas.microsoft.com/office/drawing/2014/main" id="{3134479B-87AD-48CB-BE42-1B7030F3B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61576" y="24664401"/>
            <a:ext cx="9601200" cy="873301"/>
          </a:xfrm>
          <a:prstGeom prst="rect">
            <a:avLst/>
          </a:prstGeom>
          <a:solidFill>
            <a:srgbClr val="A0BEC8"/>
          </a:solidFill>
          <a:ln w="12700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274320" tIns="73152" rIns="274320" bIns="68563" anchor="ctr" anchorCtr="0"/>
          <a:lstStyle>
            <a:defPPr>
              <a:defRPr kern="1200"/>
            </a:defPPr>
          </a:lstStyle>
          <a:p>
            <a:pPr algn="ctr" defTabSz="4702588">
              <a:defRPr/>
            </a:pPr>
            <a:r>
              <a:rPr lang="en-US" sz="4000" b="1" dirty="0">
                <a:solidFill>
                  <a:schemeClr val="bg1"/>
                </a:solidFill>
                <a:latin typeface="Nunito" panose="00000500000000000000" pitchFamily="2" charset="0"/>
              </a:rPr>
              <a:t>Implications for Practice</a:t>
            </a:r>
          </a:p>
        </p:txBody>
      </p:sp>
      <p:sp>
        <p:nvSpPr>
          <p:cNvPr id="26" name="TextBox 19">
            <a:extLst>
              <a:ext uri="{FF2B5EF4-FFF2-40B4-BE49-F238E27FC236}">
                <a16:creationId xmlns:a16="http://schemas.microsoft.com/office/drawing/2014/main" id="{08B27C09-FD47-44CE-8AD0-B239C49C4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956" y="25101051"/>
            <a:ext cx="9601200" cy="717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 anchor="t">
            <a:spAutoFit/>
          </a:bodyPr>
          <a:lstStyle>
            <a:defPPr>
              <a:defRPr kern="1200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latin typeface="Open Sans"/>
                <a:ea typeface="Open Sans"/>
                <a:cs typeface="Open Sans"/>
              </a:rPr>
              <a:t>The primary purpose of this qualitative improvement project was to increase frequency of photos by bedside staff </a:t>
            </a:r>
            <a:r>
              <a:rPr lang="en-US" sz="3600" dirty="0">
                <a:latin typeface="Open Sans"/>
                <a:ea typeface="Open Sans"/>
                <a:cs typeface="Open Sans"/>
              </a:rPr>
              <a:t>leading </a:t>
            </a:r>
            <a:r>
              <a:rPr lang="en-US" sz="3600" dirty="0">
                <a:effectLst/>
                <a:latin typeface="Open Sans"/>
                <a:ea typeface="Open Sans"/>
                <a:cs typeface="Open Sans"/>
              </a:rPr>
              <a:t>to a picture-perfect view and </a:t>
            </a:r>
            <a:r>
              <a:rPr lang="en-US" sz="3600" dirty="0">
                <a:latin typeface="Open Sans"/>
                <a:ea typeface="Open Sans"/>
                <a:cs typeface="Open Sans"/>
              </a:rPr>
              <a:t>a story </a:t>
            </a:r>
            <a:r>
              <a:rPr lang="en-US" sz="3600" dirty="0">
                <a:effectLst/>
                <a:latin typeface="Open Sans"/>
                <a:ea typeface="Open Sans"/>
                <a:cs typeface="Open Sans"/>
              </a:rPr>
              <a:t>of the patient’s skin.</a:t>
            </a:r>
            <a:r>
              <a:rPr lang="en-US" sz="3600" dirty="0">
                <a:latin typeface="Open Sans"/>
                <a:ea typeface="Open Sans"/>
                <a:cs typeface="Open Sans"/>
              </a:rPr>
              <a:t> </a:t>
            </a:r>
            <a:r>
              <a:rPr lang="en-US" sz="3600" dirty="0">
                <a:effectLst/>
                <a:latin typeface="Open Sans"/>
                <a:ea typeface="Open Sans"/>
                <a:cs typeface="Open Sans"/>
              </a:rPr>
              <a:t> Additionally, the purpose included:</a:t>
            </a:r>
          </a:p>
          <a:p>
            <a:pPr marL="1028700" lvl="1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Decrease HAPI rate in STICU</a:t>
            </a:r>
          </a:p>
          <a:p>
            <a:pPr marL="1028700" lvl="1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Develop Higher Standard of Care 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r/t Skin</a:t>
            </a:r>
          </a:p>
          <a:p>
            <a:pPr marL="1028700" lvl="1" indent="-5715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3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ducate patients and families on importance of skin r/t illness while hospitalized</a:t>
            </a:r>
          </a:p>
        </p:txBody>
      </p:sp>
      <p:sp>
        <p:nvSpPr>
          <p:cNvPr id="27" name="Rectangle 10">
            <a:extLst>
              <a:ext uri="{FF2B5EF4-FFF2-40B4-BE49-F238E27FC236}">
                <a16:creationId xmlns:a16="http://schemas.microsoft.com/office/drawing/2014/main" id="{98D14DB5-1AFE-4838-B666-0B2184BF5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956" y="23928578"/>
            <a:ext cx="9601200" cy="873301"/>
          </a:xfrm>
          <a:prstGeom prst="rect">
            <a:avLst/>
          </a:prstGeom>
          <a:solidFill>
            <a:srgbClr val="A0BEC8"/>
          </a:solidFill>
          <a:ln w="12700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274320" tIns="73152" rIns="274320" bIns="68563" anchor="ctr" anchorCtr="0"/>
          <a:lstStyle>
            <a:defPPr>
              <a:defRPr kern="1200"/>
            </a:defPPr>
          </a:lstStyle>
          <a:p>
            <a:pPr algn="ctr" defTabSz="4702588">
              <a:defRPr/>
            </a:pPr>
            <a:r>
              <a:rPr lang="en-US" sz="4000" b="1" dirty="0">
                <a:solidFill>
                  <a:schemeClr val="bg1"/>
                </a:solidFill>
                <a:latin typeface="Nunito" panose="00000500000000000000" pitchFamily="2" charset="0"/>
              </a:rPr>
              <a:t>Objective/ Purpose</a:t>
            </a: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id="{6258151E-49CC-4DED-BAB7-C6568770CA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87332" y="30731533"/>
            <a:ext cx="9601200" cy="196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 anchor="t">
            <a:spAutoFit/>
          </a:bodyPr>
          <a:lstStyle>
            <a:defPPr>
              <a:defRPr kern="1200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Open Sans"/>
                <a:ea typeface="Open Sans"/>
                <a:cs typeface="Open Sans"/>
              </a:rPr>
              <a:t>STICU Leadership Team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Open Sans"/>
                <a:ea typeface="Open Sans"/>
                <a:cs typeface="Open Sans"/>
              </a:rPr>
              <a:t>STICU NCAT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Open Sans"/>
                <a:ea typeface="Open Sans"/>
                <a:cs typeface="Open Sans"/>
              </a:rPr>
              <a:t>Parkview Skin Safety Committee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800" dirty="0">
                <a:latin typeface="Open Sans"/>
                <a:ea typeface="Open Sans"/>
                <a:cs typeface="Open Sans"/>
              </a:rPr>
              <a:t>Parkview Wound Care Team</a:t>
            </a:r>
          </a:p>
        </p:txBody>
      </p:sp>
      <p:sp>
        <p:nvSpPr>
          <p:cNvPr id="29" name="Rectangle 10">
            <a:extLst>
              <a:ext uri="{FF2B5EF4-FFF2-40B4-BE49-F238E27FC236}">
                <a16:creationId xmlns:a16="http://schemas.microsoft.com/office/drawing/2014/main" id="{B159E2ED-58ED-4C4D-AADA-65963204C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36176" y="29770832"/>
            <a:ext cx="9652356" cy="873301"/>
          </a:xfrm>
          <a:prstGeom prst="rect">
            <a:avLst/>
          </a:prstGeom>
          <a:solidFill>
            <a:srgbClr val="A0BEC8"/>
          </a:solidFill>
          <a:ln w="12700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274320" tIns="73152" rIns="274320" bIns="68563" anchor="ctr" anchorCtr="0"/>
          <a:lstStyle>
            <a:defPPr>
              <a:defRPr kern="1200"/>
            </a:defPPr>
          </a:lstStyle>
          <a:p>
            <a:pPr algn="ctr" defTabSz="4702588">
              <a:defRPr/>
            </a:pPr>
            <a:r>
              <a:rPr lang="en-US" sz="4000" b="1" dirty="0">
                <a:solidFill>
                  <a:schemeClr val="bg1"/>
                </a:solidFill>
                <a:latin typeface="Nunito" panose="00000500000000000000" pitchFamily="2" charset="0"/>
              </a:rPr>
              <a:t>Acknowledgements</a:t>
            </a:r>
          </a:p>
        </p:txBody>
      </p:sp>
      <p:sp>
        <p:nvSpPr>
          <p:cNvPr id="30" name="TextBox 19">
            <a:extLst>
              <a:ext uri="{FF2B5EF4-FFF2-40B4-BE49-F238E27FC236}">
                <a16:creationId xmlns:a16="http://schemas.microsoft.com/office/drawing/2014/main" id="{418E6029-BC8D-48A6-B73A-6AF8EE0DE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10599" y="9978352"/>
            <a:ext cx="9601200" cy="784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 anchor="t">
            <a:spAutoFit/>
          </a:bodyPr>
          <a:lstStyle>
            <a:defPPr>
              <a:defRPr kern="1200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marL="571500" indent="-571500">
              <a:buFont typeface="Wingdings"/>
              <a:buChar char="§"/>
            </a:pPr>
            <a:r>
              <a:rPr lang="en-US" sz="3600" dirty="0">
                <a:latin typeface="Open Sans"/>
                <a:ea typeface="Calibri"/>
                <a:cs typeface="Calibri"/>
              </a:rPr>
              <a:t>Decreased HAPI rate is directly correlated with admission photos and taking pictures on Tuesdays, Thursdays, and Saturdays </a:t>
            </a:r>
          </a:p>
          <a:p>
            <a:pPr marL="571500" indent="-571500">
              <a:buFont typeface="Wingdings"/>
              <a:buChar char="§"/>
            </a:pPr>
            <a:r>
              <a:rPr lang="en-US" sz="3600" dirty="0">
                <a:latin typeface="Open Sans"/>
                <a:ea typeface="Calibri"/>
                <a:cs typeface="Calibri"/>
              </a:rPr>
              <a:t>77% reduction of HAPIs from 2022</a:t>
            </a:r>
            <a:endParaRPr lang="en-US" dirty="0">
              <a:cs typeface="Arial"/>
            </a:endParaRPr>
          </a:p>
          <a:p>
            <a:pPr marL="285750" indent="-285750">
              <a:buFont typeface="Wingdings"/>
              <a:buChar char="§"/>
            </a:pPr>
            <a:r>
              <a:rPr lang="en-US" sz="3600" dirty="0">
                <a:latin typeface="Open Sans"/>
                <a:ea typeface="Calibri"/>
                <a:cs typeface="Calibri"/>
              </a:rPr>
              <a:t>Increased visual awareness of skin changed culture and practice in STICU</a:t>
            </a:r>
          </a:p>
          <a:p>
            <a:pPr marL="1428750" lvl="2" indent="-285750">
              <a:buFont typeface="Wingdings"/>
              <a:buChar char="§"/>
            </a:pPr>
            <a:r>
              <a:rPr lang="en-US" sz="3600" dirty="0">
                <a:latin typeface="Open Sans"/>
                <a:ea typeface="Calibri"/>
                <a:cs typeface="Calibri"/>
              </a:rPr>
              <a:t>HAPI Hero Award Winners for September</a:t>
            </a:r>
          </a:p>
          <a:p>
            <a:pPr marL="285750" indent="-285750">
              <a:buFont typeface="Wingdings"/>
              <a:buChar char="§"/>
            </a:pPr>
            <a:r>
              <a:rPr lang="en-US" sz="3600" dirty="0">
                <a:latin typeface="Open Sans"/>
                <a:ea typeface="Calibri"/>
                <a:cs typeface="Calibri"/>
              </a:rPr>
              <a:t>Bedside nursing and wound care team reports a perceived proactive approach to HAPI prevention</a:t>
            </a:r>
          </a:p>
          <a:p>
            <a:pPr marL="285750" indent="-285750">
              <a:buFont typeface="Wingdings"/>
              <a:buChar char="§"/>
            </a:pPr>
            <a:r>
              <a:rPr lang="en-US" sz="3600" dirty="0">
                <a:latin typeface="Open Sans"/>
                <a:ea typeface="Calibri"/>
                <a:cs typeface="Calibri"/>
              </a:rPr>
              <a:t>"Picture This" prevents delay in wound care consults</a:t>
            </a:r>
          </a:p>
        </p:txBody>
      </p:sp>
      <p:sp>
        <p:nvSpPr>
          <p:cNvPr id="31" name="Rectangle 10">
            <a:extLst>
              <a:ext uri="{FF2B5EF4-FFF2-40B4-BE49-F238E27FC236}">
                <a16:creationId xmlns:a16="http://schemas.microsoft.com/office/drawing/2014/main" id="{6127A719-505A-4C44-8032-B19C962A0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23032" y="8746885"/>
            <a:ext cx="9601200" cy="873301"/>
          </a:xfrm>
          <a:prstGeom prst="rect">
            <a:avLst/>
          </a:prstGeom>
          <a:solidFill>
            <a:srgbClr val="A0BEC8"/>
          </a:solidFill>
          <a:ln w="12700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274320" tIns="73152" rIns="274320" bIns="68563" anchor="ctr" anchorCtr="0"/>
          <a:lstStyle>
            <a:defPPr>
              <a:defRPr kern="1200"/>
            </a:defPPr>
          </a:lstStyle>
          <a:p>
            <a:pPr algn="ctr" defTabSz="4702588">
              <a:defRPr/>
            </a:pPr>
            <a:r>
              <a:rPr lang="en-US" sz="4000" b="1" dirty="0">
                <a:solidFill>
                  <a:schemeClr val="bg1"/>
                </a:solidFill>
                <a:latin typeface="Nunito" panose="00000500000000000000" pitchFamily="2" charset="0"/>
              </a:rPr>
              <a:t>Conclusion</a:t>
            </a:r>
          </a:p>
        </p:txBody>
      </p:sp>
      <p:pic>
        <p:nvPicPr>
          <p:cNvPr id="32" name="Content Placeholder 7">
            <a:extLst>
              <a:ext uri="{FF2B5EF4-FFF2-40B4-BE49-F238E27FC236}">
                <a16:creationId xmlns:a16="http://schemas.microsoft.com/office/drawing/2014/main" id="{22145CD5-ED64-47FE-99C8-F390249746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87"/>
          <a:stretch/>
        </p:blipFill>
        <p:spPr bwMode="auto">
          <a:xfrm>
            <a:off x="11151703" y="19484299"/>
            <a:ext cx="10392648" cy="1302929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>
            <a:glow rad="101600">
              <a:schemeClr val="tx1"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208ABC-E86C-4B74-9164-085356F517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43000" y="2405022"/>
            <a:ext cx="4038600" cy="41564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340335-646B-4329-982F-2D15E276F05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24"/>
          <a:stretch/>
        </p:blipFill>
        <p:spPr>
          <a:xfrm>
            <a:off x="34193195" y="18141238"/>
            <a:ext cx="9137961" cy="6012904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101600">
              <a:schemeClr val="tx1">
                <a:alpha val="40000"/>
              </a:schemeClr>
            </a:glow>
          </a:effectLst>
        </p:spPr>
      </p:pic>
      <p:sp>
        <p:nvSpPr>
          <p:cNvPr id="22" name="TextBox 19">
            <a:extLst>
              <a:ext uri="{FF2B5EF4-FFF2-40B4-BE49-F238E27FC236}">
                <a16:creationId xmlns:a16="http://schemas.microsoft.com/office/drawing/2014/main" id="{62B2D60D-B2E1-4903-BD59-716F7CEA0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10088" y="9979870"/>
            <a:ext cx="9626777" cy="784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 anchor="t">
            <a:spAutoFit/>
          </a:bodyPr>
          <a:lstStyle>
            <a:defPPr>
              <a:defRPr kern="1200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marL="285750" indent="-285750">
              <a:buFont typeface="Wingdings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Since December 2022, 49 Chart audits completed with at least 87% compliance rate with photo frequency</a:t>
            </a:r>
          </a:p>
          <a:p>
            <a:pPr marL="285750" indent="-285750">
              <a:buFont typeface="Wingdings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12 identified HAPIs present on admission to STICU with Stage 1 ,2, or DTI with no further evolution while in STICU.</a:t>
            </a:r>
          </a:p>
          <a:p>
            <a:pPr marL="285750" indent="-285750">
              <a:buFont typeface="Wingdings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HAPI as of September 1, 2023 attributed to STICU:</a:t>
            </a:r>
          </a:p>
          <a:p>
            <a:pPr marL="1428750" lvl="2" indent="-285750">
              <a:buFont typeface="Wingdings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3 DTIs</a:t>
            </a:r>
          </a:p>
          <a:p>
            <a:pPr marL="1428750" lvl="2" indent="-285750">
              <a:buFont typeface="Wingdings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1 unstageable</a:t>
            </a:r>
          </a:p>
          <a:p>
            <a:pPr marL="1428750" lvl="2" indent="-285750">
              <a:buFont typeface="Wingdings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1 Stage 2</a:t>
            </a:r>
          </a:p>
          <a:p>
            <a:pPr marL="285750" indent="-285750">
              <a:buFont typeface="Wingdings"/>
              <a:buChar char="§"/>
            </a:pPr>
            <a:r>
              <a:rPr lang="en-US" sz="3600" dirty="0">
                <a:latin typeface="Open Sans"/>
                <a:ea typeface="Open Sans"/>
                <a:cs typeface="Open Sans"/>
              </a:rPr>
              <a:t>STICU utilization of skin protocol increased and maintained above average for the system</a:t>
            </a:r>
            <a:endParaRPr lang="en-US" sz="36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9">
            <a:extLst>
              <a:ext uri="{FF2B5EF4-FFF2-40B4-BE49-F238E27FC236}">
                <a16:creationId xmlns:a16="http://schemas.microsoft.com/office/drawing/2014/main" id="{660D2150-C4B6-4E14-B13B-A9330CA02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000" y="9987047"/>
            <a:ext cx="9601200" cy="1369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8" tIns="45709" rIns="91418" bIns="45709" anchor="t">
            <a:spAutoFit/>
          </a:bodyPr>
          <a:lstStyle>
            <a:defPPr>
              <a:defRPr kern="1200"/>
            </a:defPPr>
            <a:lvl1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/>
                <a:ea typeface="ＭＳ Ｐゴシック" pitchFamily="-106" charset="-128"/>
              </a:defRPr>
            </a:lvl9pPr>
          </a:lstStyle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Despite several nurse driven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HAPI prevention initiatives and Clinical Nurse Specialist support, the ICU continued to have an </a:t>
            </a:r>
            <a:r>
              <a:rPr lang="en-US" sz="3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increased rate of HAPIs January- November 2022.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latin typeface="Open Sans"/>
                <a:ea typeface="Open Sans"/>
                <a:cs typeface="Open Sans"/>
              </a:rPr>
              <a:t>One patient scenario demonstrated a stage 2 HAPI evolution to </a:t>
            </a:r>
            <a:r>
              <a:rPr lang="en-US" sz="3600" dirty="0">
                <a:latin typeface="Open Sans"/>
                <a:ea typeface="Open Sans"/>
                <a:cs typeface="Open Sans"/>
              </a:rPr>
              <a:t>an unstageable. Nursing identified a potential gap in visual evidence for preventative care, response to interventions and effect on patient outcomes including monitoring progression of wound.  </a:t>
            </a:r>
            <a:endParaRPr lang="en-US" sz="3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effectLst/>
                <a:latin typeface="Open Sans"/>
                <a:ea typeface="Open Sans"/>
                <a:cs typeface="Open Sans"/>
              </a:rPr>
              <a:t>Once wound care is consulted, their practice includes the use of weekly photos to trend wound progression and drive interventions.</a:t>
            </a:r>
            <a:r>
              <a:rPr lang="en-US" sz="3600" dirty="0">
                <a:latin typeface="Open Sans"/>
                <a:ea typeface="Open Sans"/>
                <a:cs typeface="Open Sans"/>
              </a:rPr>
              <a:t> 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3600" dirty="0">
              <a:latin typeface="Open Sans"/>
              <a:ea typeface="Open Sans"/>
              <a:cs typeface="Open Sans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latin typeface="Open Sans"/>
                <a:ea typeface="Open Sans"/>
                <a:cs typeface="Open Sans"/>
              </a:rPr>
              <a:t>Three bedside nurses and the Clinical Nurse Specialist partnered together to create an innovative approach to identify and prevent HAPI’s.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74E758-59A7-4602-8D89-46A1CEDFE2C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287" b="2477"/>
          <a:stretch/>
        </p:blipFill>
        <p:spPr>
          <a:xfrm>
            <a:off x="22376785" y="26528798"/>
            <a:ext cx="10516510" cy="5988802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glow rad="101600">
              <a:schemeClr val="tx1">
                <a:alpha val="40000"/>
              </a:schemeClr>
            </a:glo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389489-7951-4894-904B-E214A1D718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82946" y="18516600"/>
            <a:ext cx="10516511" cy="7545499"/>
          </a:xfrm>
          <a:prstGeom prst="rect">
            <a:avLst/>
          </a:prstGeom>
          <a:solidFill>
            <a:schemeClr val="tx1"/>
          </a:solidFill>
          <a:effectLst>
            <a:glow rad="139700">
              <a:schemeClr val="tx1">
                <a:alpha val="40000"/>
              </a:schemeClr>
            </a:glo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B3B486-8280-410C-98D7-757DCFDAFA0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0146" t="82128" r="40751" b="-3495"/>
          <a:stretch/>
        </p:blipFill>
        <p:spPr>
          <a:xfrm>
            <a:off x="36766500" y="3206116"/>
            <a:ext cx="5981700" cy="2170427"/>
          </a:xfrm>
          <a:prstGeom prst="rect">
            <a:avLst/>
          </a:prstGeom>
          <a:ln w="12700">
            <a:noFill/>
          </a:ln>
          <a:effectLst>
            <a:glow rad="63500">
              <a:srgbClr val="92D050">
                <a:alpha val="40000"/>
              </a:srgbClr>
            </a:glow>
          </a:effectLst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2.04.14"/>
  <p:tag name="AS_TITLE" val="Aspose.Slides for .NET 4.0 Client Profile"/>
  <p:tag name="AS_VERSION" val="22.4"/>
  <p:tag name="POSTERNERDTEMPLATE" val="intuitivecerulean|08-2022"/>
</p:tagLst>
</file>

<file path=ppt/theme/theme1.xml><?xml version="1.0" encoding="utf-8"?>
<a:theme xmlns:a="http://schemas.openxmlformats.org/drawingml/2006/main" name="Default Desig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Default 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497</Words>
  <Application>Microsoft Office PowerPoint</Application>
  <PresentationFormat>Custom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Nunito Black</vt:lpstr>
      <vt:lpstr>Nunito</vt:lpstr>
      <vt:lpstr>Arial</vt:lpstr>
      <vt:lpstr>Open Sans</vt:lpstr>
      <vt:lpstr>Wingdings</vt:lpstr>
      <vt:lpstr>Default Design</vt:lpstr>
      <vt:lpstr>PowerPoint Presentation</vt:lpstr>
    </vt:vector>
  </TitlesOfParts>
  <Company>Graphicsland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of a scientific poster</dc:title>
  <dc:subject>Free Research Poster</dc:subject>
  <dc:creator>Graphicsland/MakeSigns.com</dc:creator>
  <cp:keywords>scientific, research, template, custom, poster, presentation, symposium, printing, PowerPoint, create, design, example, sample, download</cp:keywords>
  <dc:description>These templates are offered for free to help your create a poster ranging from nursing research posters to psychology research posters.</dc:description>
  <cp:lastModifiedBy>Janette Richardson</cp:lastModifiedBy>
  <cp:revision>358</cp:revision>
  <dcterms:modified xsi:type="dcterms:W3CDTF">2023-10-30T21:26:26Z</dcterms:modified>
  <cp:category>research posters template</cp:category>
</cp:coreProperties>
</file>